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6"/>
  </p:notesMasterIdLst>
  <p:sldIdLst>
    <p:sldId id="256" r:id="rId2"/>
    <p:sldId id="271" r:id="rId3"/>
    <p:sldId id="279" r:id="rId4"/>
    <p:sldId id="264" r:id="rId5"/>
    <p:sldId id="265" r:id="rId6"/>
    <p:sldId id="266" r:id="rId7"/>
    <p:sldId id="274" r:id="rId8"/>
    <p:sldId id="268" r:id="rId9"/>
    <p:sldId id="275" r:id="rId10"/>
    <p:sldId id="267" r:id="rId11"/>
    <p:sldId id="273" r:id="rId12"/>
    <p:sldId id="270" r:id="rId13"/>
    <p:sldId id="278" r:id="rId14"/>
    <p:sldId id="269" r:id="rId15"/>
  </p:sldIdLst>
  <p:sldSz cx="12192000" cy="6858000"/>
  <p:notesSz cx="6858000" cy="9144000"/>
  <p:defaultText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12271064-532D-4C01-970D-5BDD24554020}">
          <p14:sldIdLst>
            <p14:sldId id="256"/>
            <p14:sldId id="271"/>
          </p14:sldIdLst>
        </p14:section>
        <p14:section name="Раздел оглавления" id="{0BFA78C3-F53E-4752-99D3-7FEB1CA27683}">
          <p14:sldIdLst>
            <p14:sldId id="279"/>
          </p14:sldIdLst>
        </p14:section>
        <p14:section name="Introduction" id="{7FCF90EF-9949-4E47-B69F-818482349FBF}">
          <p14:sldIdLst>
            <p14:sldId id="264"/>
          </p14:sldIdLst>
        </p14:section>
        <p14:section name="Purpose" id="{5F5BD3D0-645F-4190-9E22-4874694BF774}">
          <p14:sldIdLst>
            <p14:sldId id="265"/>
          </p14:sldIdLst>
        </p14:section>
        <p14:section name="Materials and Methods" id="{11EB41A7-1EA7-409A-A237-DD3F7E0B1828}">
          <p14:sldIdLst>
            <p14:sldId id="266"/>
          </p14:sldIdLst>
        </p14:section>
        <p14:section name="Statistical Processing" id="{0C963407-6561-4995-A657-56B23D31AD0C}">
          <p14:sldIdLst>
            <p14:sldId id="274"/>
          </p14:sldIdLst>
        </p14:section>
        <p14:section name="Kinetic Analysis" id="{2E308E6D-F0AC-4DB8-92CB-700652132E8E}">
          <p14:sldIdLst>
            <p14:sldId id="268"/>
          </p14:sldIdLst>
        </p14:section>
        <p14:section name="Validation of the method" id="{45FF5D73-419F-4EFF-A259-29F096A6DF84}">
          <p14:sldIdLst>
            <p14:sldId id="275"/>
          </p14:sldIdLst>
        </p14:section>
        <p14:section name="Discussion" id="{6850BCC7-3701-4103-99E9-694979000776}">
          <p14:sldIdLst>
            <p14:sldId id="267"/>
          </p14:sldIdLst>
        </p14:section>
        <p14:section name="Experiments" id="{4EF2D10A-8E5F-46AE-A708-96CE63827652}">
          <p14:sldIdLst>
            <p14:sldId id="273"/>
          </p14:sldIdLst>
        </p14:section>
        <p14:section name="Results" id="{E2BBA953-0061-4BB7-B92B-85DD1B29C4BB}">
          <p14:sldIdLst>
            <p14:sldId id="270"/>
          </p14:sldIdLst>
        </p14:section>
        <p14:section name="Conclusion" id="{42B664F5-2CDC-48F2-884A-95967AD4418A}">
          <p14:sldIdLst>
            <p14:sldId id="278"/>
            <p14:sldId id="26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AF6"/>
    <a:srgbClr val="5A4D44"/>
    <a:srgbClr val="7868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5865"/>
  </p:normalViewPr>
  <p:slideViewPr>
    <p:cSldViewPr snapToGrid="0" snapToObjects="1">
      <p:cViewPr varScale="1">
        <p:scale>
          <a:sx n="113" d="100"/>
          <a:sy n="113" d="100"/>
        </p:scale>
        <p:origin x="474"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26F95C6-4B0E-49D3-8DC4-CC67181D4230}" type="datetimeFigureOut">
              <a:rPr lang="ru-RU" smtClean="0"/>
              <a:t>30.05.2024</a:t>
            </a:fld>
            <a:endParaRPr lang="ru-RU"/>
          </a:p>
        </p:txBody>
      </p:sp>
      <p:sp>
        <p:nvSpPr>
          <p:cNvPr id="4" name="Образ слайда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0C1150-497D-4219-B314-CE7BDAE4A7A0}" type="slidenum">
              <a:rPr lang="ru-RU" smtClean="0"/>
              <a:t>‹#›</a:t>
            </a:fld>
            <a:endParaRPr lang="ru-RU"/>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A8D2A80-DF4C-1049-B27C-A43542AF948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E145765-37D9-CE4D-A90D-82D94B413AA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uk-UA"/>
          </a:p>
        </p:txBody>
      </p:sp>
      <p:sp>
        <p:nvSpPr>
          <p:cNvPr id="3" name="Subtitle 2">
            <a:extLst>
              <a:ext uri="{FF2B5EF4-FFF2-40B4-BE49-F238E27FC236}">
                <a16:creationId xmlns:a16="http://schemas.microsoft.com/office/drawing/2014/main" id="{16AD936D-F686-0E43-A1CF-4C9418D5C8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uk-UA"/>
          </a:p>
        </p:txBody>
      </p:sp>
      <p:sp>
        <p:nvSpPr>
          <p:cNvPr id="4" name="Date Placeholder 3">
            <a:extLst>
              <a:ext uri="{FF2B5EF4-FFF2-40B4-BE49-F238E27FC236}">
                <a16:creationId xmlns:a16="http://schemas.microsoft.com/office/drawing/2014/main" id="{7C0C93BC-A27D-0843-9376-45E52BFDC650}"/>
              </a:ext>
            </a:extLst>
          </p:cNvPr>
          <p:cNvSpPr>
            <a:spLocks noGrp="1"/>
          </p:cNvSpPr>
          <p:nvPr>
            <p:ph type="dt" sz="half" idx="10"/>
          </p:nvPr>
        </p:nvSpPr>
        <p:spPr/>
        <p:txBody>
          <a:bodyPr/>
          <a:lstStyle/>
          <a:p>
            <a:fld id="{85B6534C-02CA-4E89-9477-18427E51ECB6}" type="datetime1">
              <a:rPr lang="uk-UA" smtClean="0"/>
              <a:t>30.05.2024</a:t>
            </a:fld>
            <a:endParaRPr lang="uk-UA"/>
          </a:p>
        </p:txBody>
      </p:sp>
      <p:sp>
        <p:nvSpPr>
          <p:cNvPr id="5" name="Footer Placeholder 4">
            <a:extLst>
              <a:ext uri="{FF2B5EF4-FFF2-40B4-BE49-F238E27FC236}">
                <a16:creationId xmlns:a16="http://schemas.microsoft.com/office/drawing/2014/main" id="{4C673419-0E9D-9B43-A22A-034AC18CD7E1}"/>
              </a:ext>
            </a:extLst>
          </p:cNvPr>
          <p:cNvSpPr>
            <a:spLocks noGrp="1"/>
          </p:cNvSpPr>
          <p:nvPr>
            <p:ph type="ftr" sz="quarter" idx="11"/>
          </p:nvPr>
        </p:nvSpPr>
        <p:spPr/>
        <p:txBody>
          <a:bodyPr/>
          <a:lstStyle/>
          <a:p>
            <a:endParaRPr lang="uk-UA"/>
          </a:p>
        </p:txBody>
      </p:sp>
      <p:sp>
        <p:nvSpPr>
          <p:cNvPr id="6" name="Slide Number Placeholder 5">
            <a:extLst>
              <a:ext uri="{FF2B5EF4-FFF2-40B4-BE49-F238E27FC236}">
                <a16:creationId xmlns:a16="http://schemas.microsoft.com/office/drawing/2014/main" id="{909CF746-5523-F241-BF1E-B2AAC44B79F4}"/>
              </a:ext>
            </a:extLst>
          </p:cNvPr>
          <p:cNvSpPr>
            <a:spLocks noGrp="1"/>
          </p:cNvSpPr>
          <p:nvPr>
            <p:ph type="sldNum" sz="quarter" idx="12"/>
          </p:nvPr>
        </p:nvSpPr>
        <p:spPr/>
        <p:txBody>
          <a:bodyPr/>
          <a:lstStyle/>
          <a:p>
            <a:fld id="{74E79FA2-8A00-8940-B1C0-7B7C5A4021FE}" type="slidenum">
              <a:rPr lang="uk-UA" smtClean="0"/>
              <a:pPr/>
              <a:t>‹#›</a:t>
            </a:fld>
            <a:endParaRPr lang="uk-UA"/>
          </a:p>
        </p:txBody>
      </p:sp>
    </p:spTree>
    <p:extLst>
      <p:ext uri="{BB962C8B-B14F-4D97-AF65-F5344CB8AC3E}">
        <p14:creationId xmlns:p14="http://schemas.microsoft.com/office/powerpoint/2010/main" val="3728512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E7D08-4390-FA4D-AA49-E6F08CA82046}"/>
              </a:ext>
            </a:extLst>
          </p:cNvPr>
          <p:cNvSpPr>
            <a:spLocks noGrp="1"/>
          </p:cNvSpPr>
          <p:nvPr>
            <p:ph type="title"/>
          </p:nvPr>
        </p:nvSpPr>
        <p:spPr/>
        <p:txBody>
          <a:bodyPr/>
          <a:lstStyle/>
          <a:p>
            <a:r>
              <a:rPr lang="en-GB"/>
              <a:t>Click to edit Master title style</a:t>
            </a:r>
            <a:endParaRPr lang="uk-UA"/>
          </a:p>
        </p:txBody>
      </p:sp>
      <p:sp>
        <p:nvSpPr>
          <p:cNvPr id="3" name="Vertical Text Placeholder 2">
            <a:extLst>
              <a:ext uri="{FF2B5EF4-FFF2-40B4-BE49-F238E27FC236}">
                <a16:creationId xmlns:a16="http://schemas.microsoft.com/office/drawing/2014/main" id="{E8E07B79-4F55-7944-8C8F-AC4AB3CCDDB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uk-UA"/>
          </a:p>
        </p:txBody>
      </p:sp>
      <p:sp>
        <p:nvSpPr>
          <p:cNvPr id="4" name="Date Placeholder 3">
            <a:extLst>
              <a:ext uri="{FF2B5EF4-FFF2-40B4-BE49-F238E27FC236}">
                <a16:creationId xmlns:a16="http://schemas.microsoft.com/office/drawing/2014/main" id="{60294056-DE2A-9545-9B17-DDC99CF35BBE}"/>
              </a:ext>
            </a:extLst>
          </p:cNvPr>
          <p:cNvSpPr>
            <a:spLocks noGrp="1"/>
          </p:cNvSpPr>
          <p:nvPr>
            <p:ph type="dt" sz="half" idx="10"/>
          </p:nvPr>
        </p:nvSpPr>
        <p:spPr/>
        <p:txBody>
          <a:bodyPr/>
          <a:lstStyle/>
          <a:p>
            <a:fld id="{69FEFC7B-B9F2-4742-9879-43B4D6B1C4ED}" type="datetime1">
              <a:rPr lang="uk-UA" smtClean="0"/>
              <a:t>30.05.2024</a:t>
            </a:fld>
            <a:endParaRPr lang="uk-UA"/>
          </a:p>
        </p:txBody>
      </p:sp>
      <p:sp>
        <p:nvSpPr>
          <p:cNvPr id="5" name="Footer Placeholder 4">
            <a:extLst>
              <a:ext uri="{FF2B5EF4-FFF2-40B4-BE49-F238E27FC236}">
                <a16:creationId xmlns:a16="http://schemas.microsoft.com/office/drawing/2014/main" id="{B75E0E41-11CF-0E49-97E1-D4CFF00E62C2}"/>
              </a:ext>
            </a:extLst>
          </p:cNvPr>
          <p:cNvSpPr>
            <a:spLocks noGrp="1"/>
          </p:cNvSpPr>
          <p:nvPr>
            <p:ph type="ftr" sz="quarter" idx="11"/>
          </p:nvPr>
        </p:nvSpPr>
        <p:spPr/>
        <p:txBody>
          <a:bodyPr/>
          <a:lstStyle/>
          <a:p>
            <a:endParaRPr lang="uk-UA"/>
          </a:p>
        </p:txBody>
      </p:sp>
      <p:sp>
        <p:nvSpPr>
          <p:cNvPr id="6" name="Slide Number Placeholder 5">
            <a:extLst>
              <a:ext uri="{FF2B5EF4-FFF2-40B4-BE49-F238E27FC236}">
                <a16:creationId xmlns:a16="http://schemas.microsoft.com/office/drawing/2014/main" id="{6BBC1DA0-44B3-9F46-AD19-501FA302E38B}"/>
              </a:ext>
            </a:extLst>
          </p:cNvPr>
          <p:cNvSpPr>
            <a:spLocks noGrp="1"/>
          </p:cNvSpPr>
          <p:nvPr>
            <p:ph type="sldNum" sz="quarter" idx="12"/>
          </p:nvPr>
        </p:nvSpPr>
        <p:spPr/>
        <p:txBody>
          <a:bodyPr/>
          <a:lstStyle/>
          <a:p>
            <a:fld id="{74E79FA2-8A00-8940-B1C0-7B7C5A4021FE}" type="slidenum">
              <a:rPr lang="uk-UA" smtClean="0"/>
              <a:pPr/>
              <a:t>‹#›</a:t>
            </a:fld>
            <a:endParaRPr lang="uk-UA"/>
          </a:p>
        </p:txBody>
      </p:sp>
    </p:spTree>
    <p:extLst>
      <p:ext uri="{BB962C8B-B14F-4D97-AF65-F5344CB8AC3E}">
        <p14:creationId xmlns:p14="http://schemas.microsoft.com/office/powerpoint/2010/main" val="2002809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C84AC9-B321-594A-96A2-8D5AD04FDD5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uk-UA"/>
          </a:p>
        </p:txBody>
      </p:sp>
      <p:sp>
        <p:nvSpPr>
          <p:cNvPr id="3" name="Vertical Text Placeholder 2">
            <a:extLst>
              <a:ext uri="{FF2B5EF4-FFF2-40B4-BE49-F238E27FC236}">
                <a16:creationId xmlns:a16="http://schemas.microsoft.com/office/drawing/2014/main" id="{453D5631-19CD-A14E-8338-306E6F6ADB5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uk-UA"/>
          </a:p>
        </p:txBody>
      </p:sp>
      <p:sp>
        <p:nvSpPr>
          <p:cNvPr id="4" name="Date Placeholder 3">
            <a:extLst>
              <a:ext uri="{FF2B5EF4-FFF2-40B4-BE49-F238E27FC236}">
                <a16:creationId xmlns:a16="http://schemas.microsoft.com/office/drawing/2014/main" id="{7A525ECC-7C39-7940-AAE2-37D156680248}"/>
              </a:ext>
            </a:extLst>
          </p:cNvPr>
          <p:cNvSpPr>
            <a:spLocks noGrp="1"/>
          </p:cNvSpPr>
          <p:nvPr>
            <p:ph type="dt" sz="half" idx="10"/>
          </p:nvPr>
        </p:nvSpPr>
        <p:spPr/>
        <p:txBody>
          <a:bodyPr/>
          <a:lstStyle/>
          <a:p>
            <a:fld id="{6F48EE9E-1F0C-417A-B89B-7DCCD87E9733}" type="datetime1">
              <a:rPr lang="uk-UA" smtClean="0"/>
              <a:t>30.05.2024</a:t>
            </a:fld>
            <a:endParaRPr lang="uk-UA"/>
          </a:p>
        </p:txBody>
      </p:sp>
      <p:sp>
        <p:nvSpPr>
          <p:cNvPr id="5" name="Footer Placeholder 4">
            <a:extLst>
              <a:ext uri="{FF2B5EF4-FFF2-40B4-BE49-F238E27FC236}">
                <a16:creationId xmlns:a16="http://schemas.microsoft.com/office/drawing/2014/main" id="{C75DF080-6788-2A4A-8E8C-71D64D76527D}"/>
              </a:ext>
            </a:extLst>
          </p:cNvPr>
          <p:cNvSpPr>
            <a:spLocks noGrp="1"/>
          </p:cNvSpPr>
          <p:nvPr>
            <p:ph type="ftr" sz="quarter" idx="11"/>
          </p:nvPr>
        </p:nvSpPr>
        <p:spPr/>
        <p:txBody>
          <a:bodyPr/>
          <a:lstStyle/>
          <a:p>
            <a:endParaRPr lang="uk-UA"/>
          </a:p>
        </p:txBody>
      </p:sp>
      <p:sp>
        <p:nvSpPr>
          <p:cNvPr id="6" name="Slide Number Placeholder 5">
            <a:extLst>
              <a:ext uri="{FF2B5EF4-FFF2-40B4-BE49-F238E27FC236}">
                <a16:creationId xmlns:a16="http://schemas.microsoft.com/office/drawing/2014/main" id="{3BEBE318-D177-5C4E-A640-D69939B15C77}"/>
              </a:ext>
            </a:extLst>
          </p:cNvPr>
          <p:cNvSpPr>
            <a:spLocks noGrp="1"/>
          </p:cNvSpPr>
          <p:nvPr>
            <p:ph type="sldNum" sz="quarter" idx="12"/>
          </p:nvPr>
        </p:nvSpPr>
        <p:spPr/>
        <p:txBody>
          <a:bodyPr/>
          <a:lstStyle/>
          <a:p>
            <a:fld id="{74E79FA2-8A00-8940-B1C0-7B7C5A4021FE}" type="slidenum">
              <a:rPr lang="uk-UA" smtClean="0"/>
              <a:pPr/>
              <a:t>‹#›</a:t>
            </a:fld>
            <a:endParaRPr lang="uk-UA"/>
          </a:p>
        </p:txBody>
      </p:sp>
    </p:spTree>
    <p:extLst>
      <p:ext uri="{BB962C8B-B14F-4D97-AF65-F5344CB8AC3E}">
        <p14:creationId xmlns:p14="http://schemas.microsoft.com/office/powerpoint/2010/main" val="2749109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73EDD-0F18-C54E-A01A-3D2B4F3E248D}"/>
              </a:ext>
            </a:extLst>
          </p:cNvPr>
          <p:cNvSpPr>
            <a:spLocks noGrp="1"/>
          </p:cNvSpPr>
          <p:nvPr>
            <p:ph type="title"/>
          </p:nvPr>
        </p:nvSpPr>
        <p:spPr/>
        <p:txBody>
          <a:bodyPr/>
          <a:lstStyle/>
          <a:p>
            <a:r>
              <a:rPr lang="en-GB"/>
              <a:t>Click to edit Master title style</a:t>
            </a:r>
            <a:endParaRPr lang="uk-UA"/>
          </a:p>
        </p:txBody>
      </p:sp>
      <p:sp>
        <p:nvSpPr>
          <p:cNvPr id="3" name="Content Placeholder 2">
            <a:extLst>
              <a:ext uri="{FF2B5EF4-FFF2-40B4-BE49-F238E27FC236}">
                <a16:creationId xmlns:a16="http://schemas.microsoft.com/office/drawing/2014/main" id="{BA2C4219-3C8F-DE4C-A72C-81448D35A33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uk-UA"/>
          </a:p>
        </p:txBody>
      </p:sp>
      <p:sp>
        <p:nvSpPr>
          <p:cNvPr id="4" name="Date Placeholder 3">
            <a:extLst>
              <a:ext uri="{FF2B5EF4-FFF2-40B4-BE49-F238E27FC236}">
                <a16:creationId xmlns:a16="http://schemas.microsoft.com/office/drawing/2014/main" id="{6F9FE9D6-19C0-7943-BA05-FA36A36CA8A9}"/>
              </a:ext>
            </a:extLst>
          </p:cNvPr>
          <p:cNvSpPr>
            <a:spLocks noGrp="1"/>
          </p:cNvSpPr>
          <p:nvPr>
            <p:ph type="dt" sz="half" idx="10"/>
          </p:nvPr>
        </p:nvSpPr>
        <p:spPr/>
        <p:txBody>
          <a:bodyPr/>
          <a:lstStyle/>
          <a:p>
            <a:fld id="{23FCC47E-DC65-48FB-936A-ECF20A043B0F}" type="datetime1">
              <a:rPr lang="uk-UA" smtClean="0"/>
              <a:t>30.05.2024</a:t>
            </a:fld>
            <a:endParaRPr lang="uk-UA"/>
          </a:p>
        </p:txBody>
      </p:sp>
      <p:sp>
        <p:nvSpPr>
          <p:cNvPr id="5" name="Footer Placeholder 4">
            <a:extLst>
              <a:ext uri="{FF2B5EF4-FFF2-40B4-BE49-F238E27FC236}">
                <a16:creationId xmlns:a16="http://schemas.microsoft.com/office/drawing/2014/main" id="{1C4CFDC0-CD5C-774E-A4B8-EE0B9B470099}"/>
              </a:ext>
            </a:extLst>
          </p:cNvPr>
          <p:cNvSpPr>
            <a:spLocks noGrp="1"/>
          </p:cNvSpPr>
          <p:nvPr>
            <p:ph type="ftr" sz="quarter" idx="11"/>
          </p:nvPr>
        </p:nvSpPr>
        <p:spPr/>
        <p:txBody>
          <a:bodyPr/>
          <a:lstStyle/>
          <a:p>
            <a:endParaRPr lang="uk-UA"/>
          </a:p>
        </p:txBody>
      </p:sp>
      <p:sp>
        <p:nvSpPr>
          <p:cNvPr id="6" name="Slide Number Placeholder 5">
            <a:extLst>
              <a:ext uri="{FF2B5EF4-FFF2-40B4-BE49-F238E27FC236}">
                <a16:creationId xmlns:a16="http://schemas.microsoft.com/office/drawing/2014/main" id="{0A7A96DE-CA51-2F4B-8319-98A816506F25}"/>
              </a:ext>
            </a:extLst>
          </p:cNvPr>
          <p:cNvSpPr>
            <a:spLocks noGrp="1"/>
          </p:cNvSpPr>
          <p:nvPr>
            <p:ph type="sldNum" sz="quarter" idx="12"/>
          </p:nvPr>
        </p:nvSpPr>
        <p:spPr/>
        <p:txBody>
          <a:bodyPr/>
          <a:lstStyle/>
          <a:p>
            <a:fld id="{74E79FA2-8A00-8940-B1C0-7B7C5A4021FE}" type="slidenum">
              <a:rPr lang="uk-UA" smtClean="0"/>
              <a:pPr/>
              <a:t>‹#›</a:t>
            </a:fld>
            <a:endParaRPr lang="uk-UA"/>
          </a:p>
        </p:txBody>
      </p:sp>
    </p:spTree>
    <p:extLst>
      <p:ext uri="{BB962C8B-B14F-4D97-AF65-F5344CB8AC3E}">
        <p14:creationId xmlns:p14="http://schemas.microsoft.com/office/powerpoint/2010/main" val="3945008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1245E-BB81-0A47-8D81-4D359F8E9F9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uk-UA"/>
          </a:p>
        </p:txBody>
      </p:sp>
      <p:sp>
        <p:nvSpPr>
          <p:cNvPr id="3" name="Text Placeholder 2">
            <a:extLst>
              <a:ext uri="{FF2B5EF4-FFF2-40B4-BE49-F238E27FC236}">
                <a16:creationId xmlns:a16="http://schemas.microsoft.com/office/drawing/2014/main" id="{F2440273-D916-6948-B120-04F39358EC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9B4ED3C-3E40-3D42-8F4F-20FAD4D297FC}"/>
              </a:ext>
            </a:extLst>
          </p:cNvPr>
          <p:cNvSpPr>
            <a:spLocks noGrp="1"/>
          </p:cNvSpPr>
          <p:nvPr>
            <p:ph type="dt" sz="half" idx="10"/>
          </p:nvPr>
        </p:nvSpPr>
        <p:spPr/>
        <p:txBody>
          <a:bodyPr/>
          <a:lstStyle/>
          <a:p>
            <a:fld id="{0EFE010C-3E3D-4C0A-8229-98F339A22A22}" type="datetime1">
              <a:rPr lang="uk-UA" smtClean="0"/>
              <a:t>30.05.2024</a:t>
            </a:fld>
            <a:endParaRPr lang="uk-UA"/>
          </a:p>
        </p:txBody>
      </p:sp>
      <p:sp>
        <p:nvSpPr>
          <p:cNvPr id="5" name="Footer Placeholder 4">
            <a:extLst>
              <a:ext uri="{FF2B5EF4-FFF2-40B4-BE49-F238E27FC236}">
                <a16:creationId xmlns:a16="http://schemas.microsoft.com/office/drawing/2014/main" id="{A5631BAB-6A48-6C46-92DD-BA0721C7E94B}"/>
              </a:ext>
            </a:extLst>
          </p:cNvPr>
          <p:cNvSpPr>
            <a:spLocks noGrp="1"/>
          </p:cNvSpPr>
          <p:nvPr>
            <p:ph type="ftr" sz="quarter" idx="11"/>
          </p:nvPr>
        </p:nvSpPr>
        <p:spPr/>
        <p:txBody>
          <a:bodyPr/>
          <a:lstStyle/>
          <a:p>
            <a:endParaRPr lang="uk-UA"/>
          </a:p>
        </p:txBody>
      </p:sp>
      <p:sp>
        <p:nvSpPr>
          <p:cNvPr id="6" name="Slide Number Placeholder 5">
            <a:extLst>
              <a:ext uri="{FF2B5EF4-FFF2-40B4-BE49-F238E27FC236}">
                <a16:creationId xmlns:a16="http://schemas.microsoft.com/office/drawing/2014/main" id="{81E8CD61-874D-1548-8287-2B62614B389D}"/>
              </a:ext>
            </a:extLst>
          </p:cNvPr>
          <p:cNvSpPr>
            <a:spLocks noGrp="1"/>
          </p:cNvSpPr>
          <p:nvPr>
            <p:ph type="sldNum" sz="quarter" idx="12"/>
          </p:nvPr>
        </p:nvSpPr>
        <p:spPr/>
        <p:txBody>
          <a:bodyPr/>
          <a:lstStyle/>
          <a:p>
            <a:fld id="{74E79FA2-8A00-8940-B1C0-7B7C5A4021FE}" type="slidenum">
              <a:rPr lang="uk-UA" smtClean="0"/>
              <a:pPr/>
              <a:t>‹#›</a:t>
            </a:fld>
            <a:endParaRPr lang="uk-UA"/>
          </a:p>
        </p:txBody>
      </p:sp>
    </p:spTree>
    <p:extLst>
      <p:ext uri="{BB962C8B-B14F-4D97-AF65-F5344CB8AC3E}">
        <p14:creationId xmlns:p14="http://schemas.microsoft.com/office/powerpoint/2010/main" val="1364927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385D8-708A-4845-9435-55BE85808EF7}"/>
              </a:ext>
            </a:extLst>
          </p:cNvPr>
          <p:cNvSpPr>
            <a:spLocks noGrp="1"/>
          </p:cNvSpPr>
          <p:nvPr>
            <p:ph type="title"/>
          </p:nvPr>
        </p:nvSpPr>
        <p:spPr/>
        <p:txBody>
          <a:bodyPr/>
          <a:lstStyle/>
          <a:p>
            <a:r>
              <a:rPr lang="en-GB"/>
              <a:t>Click to edit Master title style</a:t>
            </a:r>
            <a:endParaRPr lang="uk-UA"/>
          </a:p>
        </p:txBody>
      </p:sp>
      <p:sp>
        <p:nvSpPr>
          <p:cNvPr id="3" name="Content Placeholder 2">
            <a:extLst>
              <a:ext uri="{FF2B5EF4-FFF2-40B4-BE49-F238E27FC236}">
                <a16:creationId xmlns:a16="http://schemas.microsoft.com/office/drawing/2014/main" id="{9D9331C9-ED19-324A-A9BF-61E95363876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uk-UA"/>
          </a:p>
        </p:txBody>
      </p:sp>
      <p:sp>
        <p:nvSpPr>
          <p:cNvPr id="4" name="Content Placeholder 3">
            <a:extLst>
              <a:ext uri="{FF2B5EF4-FFF2-40B4-BE49-F238E27FC236}">
                <a16:creationId xmlns:a16="http://schemas.microsoft.com/office/drawing/2014/main" id="{562959D8-9183-9340-95F6-C427B158138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uk-UA"/>
          </a:p>
        </p:txBody>
      </p:sp>
      <p:sp>
        <p:nvSpPr>
          <p:cNvPr id="5" name="Date Placeholder 4">
            <a:extLst>
              <a:ext uri="{FF2B5EF4-FFF2-40B4-BE49-F238E27FC236}">
                <a16:creationId xmlns:a16="http://schemas.microsoft.com/office/drawing/2014/main" id="{0235AE33-938B-5D40-A7FA-4F4F9D86BED3}"/>
              </a:ext>
            </a:extLst>
          </p:cNvPr>
          <p:cNvSpPr>
            <a:spLocks noGrp="1"/>
          </p:cNvSpPr>
          <p:nvPr>
            <p:ph type="dt" sz="half" idx="10"/>
          </p:nvPr>
        </p:nvSpPr>
        <p:spPr/>
        <p:txBody>
          <a:bodyPr/>
          <a:lstStyle/>
          <a:p>
            <a:fld id="{6DEFE5F1-0200-4A31-B86D-F3E5D842DCD7}" type="datetime1">
              <a:rPr lang="uk-UA" smtClean="0"/>
              <a:t>30.05.2024</a:t>
            </a:fld>
            <a:endParaRPr lang="uk-UA"/>
          </a:p>
        </p:txBody>
      </p:sp>
      <p:sp>
        <p:nvSpPr>
          <p:cNvPr id="6" name="Footer Placeholder 5">
            <a:extLst>
              <a:ext uri="{FF2B5EF4-FFF2-40B4-BE49-F238E27FC236}">
                <a16:creationId xmlns:a16="http://schemas.microsoft.com/office/drawing/2014/main" id="{30F9781A-5E5F-E048-9692-8CA49FA72653}"/>
              </a:ext>
            </a:extLst>
          </p:cNvPr>
          <p:cNvSpPr>
            <a:spLocks noGrp="1"/>
          </p:cNvSpPr>
          <p:nvPr>
            <p:ph type="ftr" sz="quarter" idx="11"/>
          </p:nvPr>
        </p:nvSpPr>
        <p:spPr/>
        <p:txBody>
          <a:bodyPr/>
          <a:lstStyle/>
          <a:p>
            <a:endParaRPr lang="uk-UA"/>
          </a:p>
        </p:txBody>
      </p:sp>
      <p:sp>
        <p:nvSpPr>
          <p:cNvPr id="7" name="Slide Number Placeholder 6">
            <a:extLst>
              <a:ext uri="{FF2B5EF4-FFF2-40B4-BE49-F238E27FC236}">
                <a16:creationId xmlns:a16="http://schemas.microsoft.com/office/drawing/2014/main" id="{E0AB7807-3150-714D-B65F-C246A268BBE5}"/>
              </a:ext>
            </a:extLst>
          </p:cNvPr>
          <p:cNvSpPr>
            <a:spLocks noGrp="1"/>
          </p:cNvSpPr>
          <p:nvPr>
            <p:ph type="sldNum" sz="quarter" idx="12"/>
          </p:nvPr>
        </p:nvSpPr>
        <p:spPr/>
        <p:txBody>
          <a:bodyPr/>
          <a:lstStyle/>
          <a:p>
            <a:fld id="{74E79FA2-8A00-8940-B1C0-7B7C5A4021FE}" type="slidenum">
              <a:rPr lang="uk-UA" smtClean="0"/>
              <a:pPr/>
              <a:t>‹#›</a:t>
            </a:fld>
            <a:endParaRPr lang="uk-UA"/>
          </a:p>
        </p:txBody>
      </p:sp>
    </p:spTree>
    <p:extLst>
      <p:ext uri="{BB962C8B-B14F-4D97-AF65-F5344CB8AC3E}">
        <p14:creationId xmlns:p14="http://schemas.microsoft.com/office/powerpoint/2010/main" val="640777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C89F0-9301-8047-BB42-09F1FB50552B}"/>
              </a:ext>
            </a:extLst>
          </p:cNvPr>
          <p:cNvSpPr>
            <a:spLocks noGrp="1"/>
          </p:cNvSpPr>
          <p:nvPr>
            <p:ph type="title"/>
          </p:nvPr>
        </p:nvSpPr>
        <p:spPr>
          <a:xfrm>
            <a:off x="839788" y="365125"/>
            <a:ext cx="10515600" cy="1325563"/>
          </a:xfrm>
        </p:spPr>
        <p:txBody>
          <a:bodyPr/>
          <a:lstStyle/>
          <a:p>
            <a:r>
              <a:rPr lang="en-GB"/>
              <a:t>Click to edit Master title style</a:t>
            </a:r>
            <a:endParaRPr lang="uk-UA"/>
          </a:p>
        </p:txBody>
      </p:sp>
      <p:sp>
        <p:nvSpPr>
          <p:cNvPr id="3" name="Text Placeholder 2">
            <a:extLst>
              <a:ext uri="{FF2B5EF4-FFF2-40B4-BE49-F238E27FC236}">
                <a16:creationId xmlns:a16="http://schemas.microsoft.com/office/drawing/2014/main" id="{46A385CA-0FA8-5C41-AC8E-56AAEE9CED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CAE0324-0767-2F4F-AE3C-3C7A3D07D7C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uk-UA"/>
          </a:p>
        </p:txBody>
      </p:sp>
      <p:sp>
        <p:nvSpPr>
          <p:cNvPr id="5" name="Text Placeholder 4">
            <a:extLst>
              <a:ext uri="{FF2B5EF4-FFF2-40B4-BE49-F238E27FC236}">
                <a16:creationId xmlns:a16="http://schemas.microsoft.com/office/drawing/2014/main" id="{56D88226-8891-0F49-8744-638E159871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128446E-A3E1-2846-9A8B-01E5DFD996D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uk-UA"/>
          </a:p>
        </p:txBody>
      </p:sp>
      <p:sp>
        <p:nvSpPr>
          <p:cNvPr id="7" name="Date Placeholder 6">
            <a:extLst>
              <a:ext uri="{FF2B5EF4-FFF2-40B4-BE49-F238E27FC236}">
                <a16:creationId xmlns:a16="http://schemas.microsoft.com/office/drawing/2014/main" id="{72846D90-8C20-9946-BF66-A0E74CD8F3BF}"/>
              </a:ext>
            </a:extLst>
          </p:cNvPr>
          <p:cNvSpPr>
            <a:spLocks noGrp="1"/>
          </p:cNvSpPr>
          <p:nvPr>
            <p:ph type="dt" sz="half" idx="10"/>
          </p:nvPr>
        </p:nvSpPr>
        <p:spPr/>
        <p:txBody>
          <a:bodyPr/>
          <a:lstStyle/>
          <a:p>
            <a:fld id="{19BA3E05-3DA7-4C97-A766-EFDEA19B0736}" type="datetime1">
              <a:rPr lang="uk-UA" smtClean="0"/>
              <a:t>30.05.2024</a:t>
            </a:fld>
            <a:endParaRPr lang="uk-UA"/>
          </a:p>
        </p:txBody>
      </p:sp>
      <p:sp>
        <p:nvSpPr>
          <p:cNvPr id="8" name="Footer Placeholder 7">
            <a:extLst>
              <a:ext uri="{FF2B5EF4-FFF2-40B4-BE49-F238E27FC236}">
                <a16:creationId xmlns:a16="http://schemas.microsoft.com/office/drawing/2014/main" id="{F7767347-F374-094E-BDCD-AB2E226B720C}"/>
              </a:ext>
            </a:extLst>
          </p:cNvPr>
          <p:cNvSpPr>
            <a:spLocks noGrp="1"/>
          </p:cNvSpPr>
          <p:nvPr>
            <p:ph type="ftr" sz="quarter" idx="11"/>
          </p:nvPr>
        </p:nvSpPr>
        <p:spPr/>
        <p:txBody>
          <a:bodyPr/>
          <a:lstStyle/>
          <a:p>
            <a:endParaRPr lang="uk-UA"/>
          </a:p>
        </p:txBody>
      </p:sp>
      <p:sp>
        <p:nvSpPr>
          <p:cNvPr id="9" name="Slide Number Placeholder 8">
            <a:extLst>
              <a:ext uri="{FF2B5EF4-FFF2-40B4-BE49-F238E27FC236}">
                <a16:creationId xmlns:a16="http://schemas.microsoft.com/office/drawing/2014/main" id="{699BD165-FB01-C94F-A33A-B3251326A325}"/>
              </a:ext>
            </a:extLst>
          </p:cNvPr>
          <p:cNvSpPr>
            <a:spLocks noGrp="1"/>
          </p:cNvSpPr>
          <p:nvPr>
            <p:ph type="sldNum" sz="quarter" idx="12"/>
          </p:nvPr>
        </p:nvSpPr>
        <p:spPr/>
        <p:txBody>
          <a:bodyPr/>
          <a:lstStyle/>
          <a:p>
            <a:fld id="{74E79FA2-8A00-8940-B1C0-7B7C5A4021FE}" type="slidenum">
              <a:rPr lang="uk-UA" smtClean="0"/>
              <a:pPr/>
              <a:t>‹#›</a:t>
            </a:fld>
            <a:endParaRPr lang="uk-UA"/>
          </a:p>
        </p:txBody>
      </p:sp>
    </p:spTree>
    <p:extLst>
      <p:ext uri="{BB962C8B-B14F-4D97-AF65-F5344CB8AC3E}">
        <p14:creationId xmlns:p14="http://schemas.microsoft.com/office/powerpoint/2010/main" val="1163381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74DE2-CD27-6C48-83DB-596F666224BC}"/>
              </a:ext>
            </a:extLst>
          </p:cNvPr>
          <p:cNvSpPr>
            <a:spLocks noGrp="1"/>
          </p:cNvSpPr>
          <p:nvPr>
            <p:ph type="title"/>
          </p:nvPr>
        </p:nvSpPr>
        <p:spPr/>
        <p:txBody>
          <a:bodyPr/>
          <a:lstStyle/>
          <a:p>
            <a:r>
              <a:rPr lang="en-GB"/>
              <a:t>Click to edit Master title style</a:t>
            </a:r>
            <a:endParaRPr lang="uk-UA"/>
          </a:p>
        </p:txBody>
      </p:sp>
      <p:sp>
        <p:nvSpPr>
          <p:cNvPr id="3" name="Date Placeholder 2">
            <a:extLst>
              <a:ext uri="{FF2B5EF4-FFF2-40B4-BE49-F238E27FC236}">
                <a16:creationId xmlns:a16="http://schemas.microsoft.com/office/drawing/2014/main" id="{C46B95A3-03DB-CF41-AC0D-24404FDC208C}"/>
              </a:ext>
            </a:extLst>
          </p:cNvPr>
          <p:cNvSpPr>
            <a:spLocks noGrp="1"/>
          </p:cNvSpPr>
          <p:nvPr>
            <p:ph type="dt" sz="half" idx="10"/>
          </p:nvPr>
        </p:nvSpPr>
        <p:spPr/>
        <p:txBody>
          <a:bodyPr/>
          <a:lstStyle/>
          <a:p>
            <a:fld id="{57A6C0FD-3AC0-4072-8612-F5FEFA129A0D}" type="datetime1">
              <a:rPr lang="uk-UA" smtClean="0"/>
              <a:t>30.05.2024</a:t>
            </a:fld>
            <a:endParaRPr lang="uk-UA"/>
          </a:p>
        </p:txBody>
      </p:sp>
      <p:sp>
        <p:nvSpPr>
          <p:cNvPr id="4" name="Footer Placeholder 3">
            <a:extLst>
              <a:ext uri="{FF2B5EF4-FFF2-40B4-BE49-F238E27FC236}">
                <a16:creationId xmlns:a16="http://schemas.microsoft.com/office/drawing/2014/main" id="{4C895D83-D72A-A549-9CE8-14AB7E197F4A}"/>
              </a:ext>
            </a:extLst>
          </p:cNvPr>
          <p:cNvSpPr>
            <a:spLocks noGrp="1"/>
          </p:cNvSpPr>
          <p:nvPr>
            <p:ph type="ftr" sz="quarter" idx="11"/>
          </p:nvPr>
        </p:nvSpPr>
        <p:spPr/>
        <p:txBody>
          <a:bodyPr/>
          <a:lstStyle/>
          <a:p>
            <a:endParaRPr lang="uk-UA"/>
          </a:p>
        </p:txBody>
      </p:sp>
      <p:sp>
        <p:nvSpPr>
          <p:cNvPr id="5" name="Slide Number Placeholder 4">
            <a:extLst>
              <a:ext uri="{FF2B5EF4-FFF2-40B4-BE49-F238E27FC236}">
                <a16:creationId xmlns:a16="http://schemas.microsoft.com/office/drawing/2014/main" id="{02883C7F-A824-794D-B508-2FC54472547B}"/>
              </a:ext>
            </a:extLst>
          </p:cNvPr>
          <p:cNvSpPr>
            <a:spLocks noGrp="1"/>
          </p:cNvSpPr>
          <p:nvPr>
            <p:ph type="sldNum" sz="quarter" idx="12"/>
          </p:nvPr>
        </p:nvSpPr>
        <p:spPr/>
        <p:txBody>
          <a:bodyPr/>
          <a:lstStyle/>
          <a:p>
            <a:fld id="{74E79FA2-8A00-8940-B1C0-7B7C5A4021FE}" type="slidenum">
              <a:rPr lang="uk-UA" smtClean="0"/>
              <a:pPr/>
              <a:t>‹#›</a:t>
            </a:fld>
            <a:endParaRPr lang="uk-UA"/>
          </a:p>
        </p:txBody>
      </p:sp>
    </p:spTree>
    <p:extLst>
      <p:ext uri="{BB962C8B-B14F-4D97-AF65-F5344CB8AC3E}">
        <p14:creationId xmlns:p14="http://schemas.microsoft.com/office/powerpoint/2010/main" val="1822088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9F0FCC-2459-FD43-BECC-6D0630180868}"/>
              </a:ext>
            </a:extLst>
          </p:cNvPr>
          <p:cNvSpPr>
            <a:spLocks noGrp="1"/>
          </p:cNvSpPr>
          <p:nvPr>
            <p:ph type="dt" sz="half" idx="10"/>
          </p:nvPr>
        </p:nvSpPr>
        <p:spPr/>
        <p:txBody>
          <a:bodyPr/>
          <a:lstStyle/>
          <a:p>
            <a:fld id="{25695859-2C2B-421F-BBEA-2E3234FABBA4}" type="datetime1">
              <a:rPr lang="uk-UA" smtClean="0"/>
              <a:t>30.05.2024</a:t>
            </a:fld>
            <a:endParaRPr lang="uk-UA"/>
          </a:p>
        </p:txBody>
      </p:sp>
      <p:sp>
        <p:nvSpPr>
          <p:cNvPr id="3" name="Footer Placeholder 2">
            <a:extLst>
              <a:ext uri="{FF2B5EF4-FFF2-40B4-BE49-F238E27FC236}">
                <a16:creationId xmlns:a16="http://schemas.microsoft.com/office/drawing/2014/main" id="{345FDFED-6E2B-CC47-9714-FF764F0EAB9D}"/>
              </a:ext>
            </a:extLst>
          </p:cNvPr>
          <p:cNvSpPr>
            <a:spLocks noGrp="1"/>
          </p:cNvSpPr>
          <p:nvPr>
            <p:ph type="ftr" sz="quarter" idx="11"/>
          </p:nvPr>
        </p:nvSpPr>
        <p:spPr/>
        <p:txBody>
          <a:bodyPr/>
          <a:lstStyle/>
          <a:p>
            <a:endParaRPr lang="uk-UA"/>
          </a:p>
        </p:txBody>
      </p:sp>
      <p:sp>
        <p:nvSpPr>
          <p:cNvPr id="4" name="Slide Number Placeholder 3">
            <a:extLst>
              <a:ext uri="{FF2B5EF4-FFF2-40B4-BE49-F238E27FC236}">
                <a16:creationId xmlns:a16="http://schemas.microsoft.com/office/drawing/2014/main" id="{2E54941C-1077-BD4C-87E8-F410E70B7C87}"/>
              </a:ext>
            </a:extLst>
          </p:cNvPr>
          <p:cNvSpPr>
            <a:spLocks noGrp="1"/>
          </p:cNvSpPr>
          <p:nvPr>
            <p:ph type="sldNum" sz="quarter" idx="12"/>
          </p:nvPr>
        </p:nvSpPr>
        <p:spPr/>
        <p:txBody>
          <a:bodyPr/>
          <a:lstStyle/>
          <a:p>
            <a:fld id="{74E79FA2-8A00-8940-B1C0-7B7C5A4021FE}" type="slidenum">
              <a:rPr lang="uk-UA" smtClean="0"/>
              <a:pPr/>
              <a:t>‹#›</a:t>
            </a:fld>
            <a:endParaRPr lang="uk-UA"/>
          </a:p>
        </p:txBody>
      </p:sp>
    </p:spTree>
    <p:extLst>
      <p:ext uri="{BB962C8B-B14F-4D97-AF65-F5344CB8AC3E}">
        <p14:creationId xmlns:p14="http://schemas.microsoft.com/office/powerpoint/2010/main" val="1900578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C939-4CDE-084C-AEB3-C392ED073C3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uk-UA"/>
          </a:p>
        </p:txBody>
      </p:sp>
      <p:sp>
        <p:nvSpPr>
          <p:cNvPr id="3" name="Content Placeholder 2">
            <a:extLst>
              <a:ext uri="{FF2B5EF4-FFF2-40B4-BE49-F238E27FC236}">
                <a16:creationId xmlns:a16="http://schemas.microsoft.com/office/drawing/2014/main" id="{60FCEB78-567B-A547-8673-9E87497BAC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uk-UA"/>
          </a:p>
        </p:txBody>
      </p:sp>
      <p:sp>
        <p:nvSpPr>
          <p:cNvPr id="4" name="Text Placeholder 3">
            <a:extLst>
              <a:ext uri="{FF2B5EF4-FFF2-40B4-BE49-F238E27FC236}">
                <a16:creationId xmlns:a16="http://schemas.microsoft.com/office/drawing/2014/main" id="{B91814FE-689B-384A-9799-1D83647CFB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9B07883-1F63-1C4E-84A0-89C7E7E8C874}"/>
              </a:ext>
            </a:extLst>
          </p:cNvPr>
          <p:cNvSpPr>
            <a:spLocks noGrp="1"/>
          </p:cNvSpPr>
          <p:nvPr>
            <p:ph type="dt" sz="half" idx="10"/>
          </p:nvPr>
        </p:nvSpPr>
        <p:spPr/>
        <p:txBody>
          <a:bodyPr/>
          <a:lstStyle/>
          <a:p>
            <a:fld id="{E9C22E3A-8324-4696-9DB2-4F79EF7ADA9A}" type="datetime1">
              <a:rPr lang="uk-UA" smtClean="0"/>
              <a:t>30.05.2024</a:t>
            </a:fld>
            <a:endParaRPr lang="uk-UA"/>
          </a:p>
        </p:txBody>
      </p:sp>
      <p:sp>
        <p:nvSpPr>
          <p:cNvPr id="6" name="Footer Placeholder 5">
            <a:extLst>
              <a:ext uri="{FF2B5EF4-FFF2-40B4-BE49-F238E27FC236}">
                <a16:creationId xmlns:a16="http://schemas.microsoft.com/office/drawing/2014/main" id="{ACE95DD9-7EAF-D34C-A7C2-561FCE8B0FAD}"/>
              </a:ext>
            </a:extLst>
          </p:cNvPr>
          <p:cNvSpPr>
            <a:spLocks noGrp="1"/>
          </p:cNvSpPr>
          <p:nvPr>
            <p:ph type="ftr" sz="quarter" idx="11"/>
          </p:nvPr>
        </p:nvSpPr>
        <p:spPr/>
        <p:txBody>
          <a:bodyPr/>
          <a:lstStyle/>
          <a:p>
            <a:endParaRPr lang="uk-UA"/>
          </a:p>
        </p:txBody>
      </p:sp>
      <p:sp>
        <p:nvSpPr>
          <p:cNvPr id="7" name="Slide Number Placeholder 6">
            <a:extLst>
              <a:ext uri="{FF2B5EF4-FFF2-40B4-BE49-F238E27FC236}">
                <a16:creationId xmlns:a16="http://schemas.microsoft.com/office/drawing/2014/main" id="{D8F14AA9-5EF1-0249-BA52-515E7D900FBB}"/>
              </a:ext>
            </a:extLst>
          </p:cNvPr>
          <p:cNvSpPr>
            <a:spLocks noGrp="1"/>
          </p:cNvSpPr>
          <p:nvPr>
            <p:ph type="sldNum" sz="quarter" idx="12"/>
          </p:nvPr>
        </p:nvSpPr>
        <p:spPr/>
        <p:txBody>
          <a:bodyPr/>
          <a:lstStyle/>
          <a:p>
            <a:fld id="{74E79FA2-8A00-8940-B1C0-7B7C5A4021FE}" type="slidenum">
              <a:rPr lang="uk-UA" smtClean="0"/>
              <a:pPr/>
              <a:t>‹#›</a:t>
            </a:fld>
            <a:endParaRPr lang="uk-UA"/>
          </a:p>
        </p:txBody>
      </p:sp>
    </p:spTree>
    <p:extLst>
      <p:ext uri="{BB962C8B-B14F-4D97-AF65-F5344CB8AC3E}">
        <p14:creationId xmlns:p14="http://schemas.microsoft.com/office/powerpoint/2010/main" val="1739840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47154-A8D6-9A49-93EC-F4DA80C21DA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uk-UA"/>
          </a:p>
        </p:txBody>
      </p:sp>
      <p:sp>
        <p:nvSpPr>
          <p:cNvPr id="3" name="Picture Placeholder 2">
            <a:extLst>
              <a:ext uri="{FF2B5EF4-FFF2-40B4-BE49-F238E27FC236}">
                <a16:creationId xmlns:a16="http://schemas.microsoft.com/office/drawing/2014/main" id="{DAEA9255-E8F3-134C-AC41-CA299F143F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uk-UA"/>
          </a:p>
        </p:txBody>
      </p:sp>
      <p:sp>
        <p:nvSpPr>
          <p:cNvPr id="4" name="Text Placeholder 3">
            <a:extLst>
              <a:ext uri="{FF2B5EF4-FFF2-40B4-BE49-F238E27FC236}">
                <a16:creationId xmlns:a16="http://schemas.microsoft.com/office/drawing/2014/main" id="{846EECA1-2414-FB4D-9E37-86D4B93D75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219B27F-6BEA-4B44-B718-F8A7918A3254}"/>
              </a:ext>
            </a:extLst>
          </p:cNvPr>
          <p:cNvSpPr>
            <a:spLocks noGrp="1"/>
          </p:cNvSpPr>
          <p:nvPr>
            <p:ph type="dt" sz="half" idx="10"/>
          </p:nvPr>
        </p:nvSpPr>
        <p:spPr/>
        <p:txBody>
          <a:bodyPr/>
          <a:lstStyle/>
          <a:p>
            <a:fld id="{1E95B8F2-59EB-48EE-AADB-B9698843CFC1}" type="datetime1">
              <a:rPr lang="uk-UA" smtClean="0"/>
              <a:t>30.05.2024</a:t>
            </a:fld>
            <a:endParaRPr lang="uk-UA"/>
          </a:p>
        </p:txBody>
      </p:sp>
      <p:sp>
        <p:nvSpPr>
          <p:cNvPr id="6" name="Footer Placeholder 5">
            <a:extLst>
              <a:ext uri="{FF2B5EF4-FFF2-40B4-BE49-F238E27FC236}">
                <a16:creationId xmlns:a16="http://schemas.microsoft.com/office/drawing/2014/main" id="{B9C4FB63-0DE9-314F-B5CE-C128BF484AF1}"/>
              </a:ext>
            </a:extLst>
          </p:cNvPr>
          <p:cNvSpPr>
            <a:spLocks noGrp="1"/>
          </p:cNvSpPr>
          <p:nvPr>
            <p:ph type="ftr" sz="quarter" idx="11"/>
          </p:nvPr>
        </p:nvSpPr>
        <p:spPr/>
        <p:txBody>
          <a:bodyPr/>
          <a:lstStyle/>
          <a:p>
            <a:endParaRPr lang="uk-UA"/>
          </a:p>
        </p:txBody>
      </p:sp>
      <p:sp>
        <p:nvSpPr>
          <p:cNvPr id="7" name="Slide Number Placeholder 6">
            <a:extLst>
              <a:ext uri="{FF2B5EF4-FFF2-40B4-BE49-F238E27FC236}">
                <a16:creationId xmlns:a16="http://schemas.microsoft.com/office/drawing/2014/main" id="{10D6C7F0-BA0B-4C4F-92DC-EB0E2106C93B}"/>
              </a:ext>
            </a:extLst>
          </p:cNvPr>
          <p:cNvSpPr>
            <a:spLocks noGrp="1"/>
          </p:cNvSpPr>
          <p:nvPr>
            <p:ph type="sldNum" sz="quarter" idx="12"/>
          </p:nvPr>
        </p:nvSpPr>
        <p:spPr/>
        <p:txBody>
          <a:bodyPr/>
          <a:lstStyle/>
          <a:p>
            <a:fld id="{74E79FA2-8A00-8940-B1C0-7B7C5A4021FE}" type="slidenum">
              <a:rPr lang="uk-UA" smtClean="0"/>
              <a:pPr/>
              <a:t>‹#›</a:t>
            </a:fld>
            <a:endParaRPr lang="uk-UA"/>
          </a:p>
        </p:txBody>
      </p:sp>
    </p:spTree>
    <p:extLst>
      <p:ext uri="{BB962C8B-B14F-4D97-AF65-F5344CB8AC3E}">
        <p14:creationId xmlns:p14="http://schemas.microsoft.com/office/powerpoint/2010/main" val="2308213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E9C96C6-3409-EC42-8FA7-624C7BB1A4FA}"/>
              </a:ext>
            </a:extLst>
          </p:cNvPr>
          <p:cNvPicPr>
            <a:picLocks noChangeAspect="1"/>
          </p:cNvPicPr>
          <p:nvPr userDrawn="1"/>
        </p:nvPicPr>
        <p:blipFill>
          <a:blip r:embed="rId13"/>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13015B8A-B3BE-9F4B-8F20-B3BDD084A2CA}"/>
              </a:ext>
            </a:extLst>
          </p:cNvPr>
          <p:cNvSpPr>
            <a:spLocks noGrp="1"/>
          </p:cNvSpPr>
          <p:nvPr>
            <p:ph type="title"/>
          </p:nvPr>
        </p:nvSpPr>
        <p:spPr>
          <a:xfrm>
            <a:off x="838200" y="214654"/>
            <a:ext cx="10515600" cy="688171"/>
          </a:xfrm>
          <a:prstGeom prst="rect">
            <a:avLst/>
          </a:prstGeom>
        </p:spPr>
        <p:txBody>
          <a:bodyPr vert="horz" lIns="91440" tIns="45720" rIns="91440" bIns="45720" rtlCol="0" anchor="ctr">
            <a:normAutofit/>
          </a:bodyPr>
          <a:lstStyle/>
          <a:p>
            <a:r>
              <a:rPr lang="en-GB" dirty="0"/>
              <a:t>Click to edit Master title style</a:t>
            </a:r>
            <a:endParaRPr lang="uk-UA" dirty="0"/>
          </a:p>
        </p:txBody>
      </p:sp>
      <p:sp>
        <p:nvSpPr>
          <p:cNvPr id="3" name="Text Placeholder 2">
            <a:extLst>
              <a:ext uri="{FF2B5EF4-FFF2-40B4-BE49-F238E27FC236}">
                <a16:creationId xmlns:a16="http://schemas.microsoft.com/office/drawing/2014/main" id="{18EEBAD9-2410-A747-8A5C-66BE212FA1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uk-UA"/>
          </a:p>
        </p:txBody>
      </p:sp>
      <p:sp>
        <p:nvSpPr>
          <p:cNvPr id="4" name="Date Placeholder 3">
            <a:extLst>
              <a:ext uri="{FF2B5EF4-FFF2-40B4-BE49-F238E27FC236}">
                <a16:creationId xmlns:a16="http://schemas.microsoft.com/office/drawing/2014/main" id="{A645E73A-8AAD-BC4A-AD04-C51CB50FCD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CCFE3A-887D-42BC-B5E6-0F996E5B7B84}" type="datetime1">
              <a:rPr lang="uk-UA" smtClean="0"/>
              <a:t>30.05.2024</a:t>
            </a:fld>
            <a:endParaRPr lang="uk-UA"/>
          </a:p>
        </p:txBody>
      </p:sp>
      <p:sp>
        <p:nvSpPr>
          <p:cNvPr id="5" name="Footer Placeholder 4">
            <a:extLst>
              <a:ext uri="{FF2B5EF4-FFF2-40B4-BE49-F238E27FC236}">
                <a16:creationId xmlns:a16="http://schemas.microsoft.com/office/drawing/2014/main" id="{1E45E4B8-997C-2C4B-95A0-071C30662F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uk-UA"/>
          </a:p>
        </p:txBody>
      </p:sp>
      <p:sp>
        <p:nvSpPr>
          <p:cNvPr id="6" name="Slide Number Placeholder 5">
            <a:extLst>
              <a:ext uri="{FF2B5EF4-FFF2-40B4-BE49-F238E27FC236}">
                <a16:creationId xmlns:a16="http://schemas.microsoft.com/office/drawing/2014/main" id="{DE4C5796-3456-3F4B-99C7-261210E73F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E79FA2-8A00-8940-B1C0-7B7C5A4021FE}" type="slidenum">
              <a:rPr lang="uk-UA" smtClean="0"/>
              <a:pPr/>
              <a:t>‹#›</a:t>
            </a:fld>
            <a:endParaRPr lang="uk-UA"/>
          </a:p>
        </p:txBody>
      </p:sp>
      <p:sp>
        <p:nvSpPr>
          <p:cNvPr id="9" name="Rectangle 8">
            <a:extLst>
              <a:ext uri="{FF2B5EF4-FFF2-40B4-BE49-F238E27FC236}">
                <a16:creationId xmlns:a16="http://schemas.microsoft.com/office/drawing/2014/main" id="{6523C3BE-655F-1641-AA1E-473D1456C4BA}"/>
              </a:ext>
            </a:extLst>
          </p:cNvPr>
          <p:cNvSpPr/>
          <p:nvPr userDrawn="1"/>
        </p:nvSpPr>
        <p:spPr>
          <a:xfrm>
            <a:off x="0" y="1825625"/>
            <a:ext cx="12192000" cy="5032375"/>
          </a:xfrm>
          <a:prstGeom prst="rect">
            <a:avLst/>
          </a:prstGeom>
          <a:gradFill flip="none" rotWithShape="1">
            <a:gsLst>
              <a:gs pos="0">
                <a:srgbClr val="FEFAF6">
                  <a:alpha val="0"/>
                </a:srgbClr>
              </a:gs>
              <a:gs pos="100000">
                <a:srgbClr val="FEFAF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Tree>
    <p:extLst>
      <p:ext uri="{BB962C8B-B14F-4D97-AF65-F5344CB8AC3E}">
        <p14:creationId xmlns:p14="http://schemas.microsoft.com/office/powerpoint/2010/main" val="36444514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slide" Target="slide5.xml"/><Relationship Id="rId7" Type="http://schemas.openxmlformats.org/officeDocument/2006/relationships/slide" Target="slide9.xml"/><Relationship Id="rId2"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slide" Target="slide7.xml"/><Relationship Id="rId4" Type="http://schemas.openxmlformats.org/officeDocument/2006/relationships/slide" Target="slide6.xml"/><Relationship Id="rId9" Type="http://schemas.openxmlformats.org/officeDocument/2006/relationships/slide" Target="slide1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slide" Target="slide5.xml"/><Relationship Id="rId18" Type="http://schemas.openxmlformats.org/officeDocument/2006/relationships/slide" Target="slide10.xml"/><Relationship Id="rId3" Type="http://schemas.openxmlformats.org/officeDocument/2006/relationships/image" Target="../media/image4.png"/><Relationship Id="rId21" Type="http://schemas.openxmlformats.org/officeDocument/2006/relationships/slide" Target="slide13.xml"/><Relationship Id="rId7" Type="http://schemas.openxmlformats.org/officeDocument/2006/relationships/image" Target="../media/image8.png"/><Relationship Id="rId12" Type="http://schemas.openxmlformats.org/officeDocument/2006/relationships/slide" Target="slide4.xml"/><Relationship Id="rId17" Type="http://schemas.openxmlformats.org/officeDocument/2006/relationships/slide" Target="slide9.xml"/><Relationship Id="rId2" Type="http://schemas.openxmlformats.org/officeDocument/2006/relationships/image" Target="../media/image3.png"/><Relationship Id="rId16" Type="http://schemas.openxmlformats.org/officeDocument/2006/relationships/slide" Target="slide8.xml"/><Relationship Id="rId20"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slide" Target="slide7.xml"/><Relationship Id="rId10" Type="http://schemas.openxmlformats.org/officeDocument/2006/relationships/image" Target="../media/image11.png"/><Relationship Id="rId19" Type="http://schemas.openxmlformats.org/officeDocument/2006/relationships/slide" Target="slide11.xml"/><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slide" Target="slide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F7531-0FD9-E145-8FF3-4AEBD6F42F76}"/>
              </a:ext>
            </a:extLst>
          </p:cNvPr>
          <p:cNvSpPr>
            <a:spLocks noGrp="1"/>
          </p:cNvSpPr>
          <p:nvPr>
            <p:ph type="ctrTitle"/>
          </p:nvPr>
        </p:nvSpPr>
        <p:spPr>
          <a:xfrm>
            <a:off x="1524000" y="1802297"/>
            <a:ext cx="9144000" cy="2387600"/>
          </a:xfrm>
        </p:spPr>
        <p:txBody>
          <a:bodyPr>
            <a:normAutofit/>
          </a:bodyPr>
          <a:lstStyle/>
          <a:p>
            <a:r>
              <a:rPr lang="en-US" sz="7200" b="1" dirty="0">
                <a:latin typeface="Corbel" panose="020B0503020204020204" pitchFamily="34" charset="0"/>
              </a:rPr>
              <a:t>Fingerprint Composition</a:t>
            </a:r>
            <a:endParaRPr lang="uk-UA" sz="7200" b="1" dirty="0">
              <a:latin typeface="Corbel" panose="020B0503020204020204" pitchFamily="34" charset="0"/>
            </a:endParaRPr>
          </a:p>
        </p:txBody>
      </p:sp>
      <p:sp>
        <p:nvSpPr>
          <p:cNvPr id="3" name="Subtitle 2">
            <a:extLst>
              <a:ext uri="{FF2B5EF4-FFF2-40B4-BE49-F238E27FC236}">
                <a16:creationId xmlns:a16="http://schemas.microsoft.com/office/drawing/2014/main" id="{44736BB8-8920-DE40-BA79-2A997F84786A}"/>
              </a:ext>
            </a:extLst>
          </p:cNvPr>
          <p:cNvSpPr>
            <a:spLocks noGrp="1"/>
          </p:cNvSpPr>
          <p:nvPr>
            <p:ph type="subTitle" idx="1"/>
          </p:nvPr>
        </p:nvSpPr>
        <p:spPr>
          <a:xfrm>
            <a:off x="1524000" y="4281972"/>
            <a:ext cx="9144000" cy="1655762"/>
          </a:xfrm>
        </p:spPr>
        <p:txBody>
          <a:bodyPr/>
          <a:lstStyle/>
          <a:p>
            <a:r>
              <a:rPr lang="en-US" dirty="0">
                <a:solidFill>
                  <a:srgbClr val="5A4D44"/>
                </a:solidFill>
              </a:rPr>
              <a:t>Sarychev Nikita, Khramov Andrey, 6113.</a:t>
            </a:r>
            <a:endParaRPr lang="uk-UA" dirty="0">
              <a:solidFill>
                <a:srgbClr val="5A4D44"/>
              </a:solidFill>
            </a:endParaRPr>
          </a:p>
        </p:txBody>
      </p:sp>
    </p:spTree>
    <p:extLst>
      <p:ext uri="{BB962C8B-B14F-4D97-AF65-F5344CB8AC3E}">
        <p14:creationId xmlns:p14="http://schemas.microsoft.com/office/powerpoint/2010/main" val="4134510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E74A980-362A-4115-80DB-AA3D72208A2A}"/>
              </a:ext>
            </a:extLst>
          </p:cNvPr>
          <p:cNvSpPr>
            <a:spLocks noGrp="1"/>
          </p:cNvSpPr>
          <p:nvPr>
            <p:ph type="title"/>
          </p:nvPr>
        </p:nvSpPr>
        <p:spPr/>
        <p:txBody>
          <a:bodyPr>
            <a:normAutofit fontScale="90000"/>
          </a:bodyPr>
          <a:lstStyle/>
          <a:p>
            <a:r>
              <a:rPr lang="en-US" b="1" dirty="0"/>
              <a:t>Discussion</a:t>
            </a:r>
            <a:endParaRPr lang="ru-RU" b="1" dirty="0"/>
          </a:p>
        </p:txBody>
      </p:sp>
      <p:sp>
        <p:nvSpPr>
          <p:cNvPr id="3" name="Объект 2">
            <a:extLst>
              <a:ext uri="{FF2B5EF4-FFF2-40B4-BE49-F238E27FC236}">
                <a16:creationId xmlns:a16="http://schemas.microsoft.com/office/drawing/2014/main" id="{FE0E1D89-AA78-4B51-BC1E-7850FC8D780C}"/>
              </a:ext>
            </a:extLst>
          </p:cNvPr>
          <p:cNvSpPr>
            <a:spLocks noGrp="1"/>
          </p:cNvSpPr>
          <p:nvPr>
            <p:ph idx="1"/>
          </p:nvPr>
        </p:nvSpPr>
        <p:spPr/>
        <p:txBody>
          <a:bodyPr/>
          <a:lstStyle/>
          <a:p>
            <a:pPr marL="0" indent="0" algn="just">
              <a:lnSpc>
                <a:spcPts val="3200"/>
              </a:lnSpc>
              <a:buNone/>
            </a:pPr>
            <a:r>
              <a:rPr lang="en-US" sz="2400" b="0" i="0" dirty="0">
                <a:solidFill>
                  <a:srgbClr val="000000"/>
                </a:solidFill>
                <a:effectLst/>
                <a:latin typeface="Segoe UI" panose="020B0502040204020203" pitchFamily="34" charset="0"/>
                <a:cs typeface="Segoe UI" panose="020B0502040204020203" pitchFamily="34" charset="0"/>
              </a:rPr>
              <a:t>"Discussion" section of the presentation includes: </a:t>
            </a:r>
          </a:p>
          <a:p>
            <a:pPr algn="just">
              <a:lnSpc>
                <a:spcPts val="3200"/>
              </a:lnSpc>
            </a:pPr>
            <a:r>
              <a:rPr lang="en-US" sz="2400" b="0" i="0" dirty="0">
                <a:solidFill>
                  <a:srgbClr val="000000"/>
                </a:solidFill>
                <a:effectLst/>
                <a:latin typeface="Segoe UI" panose="020B0502040204020203" pitchFamily="34" charset="0"/>
                <a:cs typeface="Segoe UI" panose="020B0502040204020203" pitchFamily="34" charset="0"/>
              </a:rPr>
              <a:t>Potential application: Discussion of the possibilities of using the method in real forensic conditions. </a:t>
            </a:r>
            <a:endParaRPr lang="en-US" sz="2400" dirty="0">
              <a:solidFill>
                <a:srgbClr val="000000"/>
              </a:solidFill>
              <a:latin typeface="Segoe UI" panose="020B0502040204020203" pitchFamily="34" charset="0"/>
              <a:cs typeface="Segoe UI" panose="020B0502040204020203" pitchFamily="34" charset="0"/>
            </a:endParaRPr>
          </a:p>
          <a:p>
            <a:pPr algn="just">
              <a:lnSpc>
                <a:spcPts val="3200"/>
              </a:lnSpc>
            </a:pPr>
            <a:r>
              <a:rPr lang="en-US" sz="2400" b="0" i="0" dirty="0">
                <a:solidFill>
                  <a:srgbClr val="000000"/>
                </a:solidFill>
                <a:effectLst/>
                <a:latin typeface="Segoe UI" panose="020B0502040204020203" pitchFamily="34" charset="0"/>
                <a:cs typeface="Segoe UI" panose="020B0502040204020203" pitchFamily="34" charset="0"/>
              </a:rPr>
              <a:t>Data Analysis: Discussion of data analysis methods and their impact on the accuracy of fingerprint age determination. </a:t>
            </a:r>
          </a:p>
          <a:p>
            <a:pPr algn="just">
              <a:lnSpc>
                <a:spcPts val="3200"/>
              </a:lnSpc>
            </a:pPr>
            <a:r>
              <a:rPr lang="en-US" sz="2400" b="0" i="0" dirty="0">
                <a:solidFill>
                  <a:srgbClr val="000000"/>
                </a:solidFill>
                <a:effectLst/>
                <a:latin typeface="Segoe UI" panose="020B0502040204020203" pitchFamily="34" charset="0"/>
                <a:cs typeface="Segoe UI" panose="020B0502040204020203" pitchFamily="34" charset="0"/>
              </a:rPr>
              <a:t>Discussion of the results: Interpretation of the results and comparison with previous studies.</a:t>
            </a:r>
          </a:p>
          <a:p>
            <a:pPr marL="0" indent="0">
              <a:buNone/>
            </a:pPr>
            <a:endParaRPr lang="ru-RU" dirty="0">
              <a:latin typeface="Segoe UI" panose="020B0502040204020203" pitchFamily="34" charset="0"/>
              <a:cs typeface="Segoe UI" panose="020B0502040204020203" pitchFamily="34" charset="0"/>
            </a:endParaRPr>
          </a:p>
        </p:txBody>
      </p:sp>
      <p:sp>
        <p:nvSpPr>
          <p:cNvPr id="4" name="Номер слайда 3"/>
          <p:cNvSpPr>
            <a:spLocks noGrp="1"/>
          </p:cNvSpPr>
          <p:nvPr>
            <p:ph type="sldNum" sz="quarter" idx="12"/>
          </p:nvPr>
        </p:nvSpPr>
        <p:spPr/>
        <p:txBody>
          <a:bodyPr/>
          <a:lstStyle/>
          <a:p>
            <a:fld id="{74E79FA2-8A00-8940-B1C0-7B7C5A4021FE}" type="slidenum">
              <a:rPr lang="uk-UA" smtClean="0"/>
              <a:pPr/>
              <a:t>10</a:t>
            </a:fld>
            <a:endParaRPr lang="uk-UA"/>
          </a:p>
        </p:txBody>
      </p:sp>
      <p:sp>
        <p:nvSpPr>
          <p:cNvPr id="5" name="Нижний колонтитул 4"/>
          <p:cNvSpPr>
            <a:spLocks noGrp="1"/>
          </p:cNvSpPr>
          <p:nvPr>
            <p:ph type="ftr" sz="quarter" idx="11"/>
          </p:nvPr>
        </p:nvSpPr>
        <p:spPr/>
        <p:txBody>
          <a:bodyPr/>
          <a:lstStyle/>
          <a:p>
            <a:r>
              <a:rPr lang="en-US" b="1" i="1" dirty="0">
                <a:latin typeface="Segoe UI" pitchFamily="34" charset="0"/>
                <a:cs typeface="Segoe UI" pitchFamily="34" charset="0"/>
              </a:rPr>
              <a:t>Discussion</a:t>
            </a:r>
            <a:endParaRPr lang="uk-UA" b="1" i="1" dirty="0">
              <a:latin typeface="Segoe UI" pitchFamily="34" charset="0"/>
              <a:cs typeface="Segoe UI" pitchFamily="34" charset="0"/>
            </a:endParaRPr>
          </a:p>
        </p:txBody>
      </p:sp>
    </p:spTree>
    <p:extLst>
      <p:ext uri="{BB962C8B-B14F-4D97-AF65-F5344CB8AC3E}">
        <p14:creationId xmlns:p14="http://schemas.microsoft.com/office/powerpoint/2010/main" val="3283715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241A769-3648-45B3-AFC2-7D9E930768DD}"/>
              </a:ext>
            </a:extLst>
          </p:cNvPr>
          <p:cNvSpPr>
            <a:spLocks noGrp="1"/>
          </p:cNvSpPr>
          <p:nvPr>
            <p:ph type="title"/>
          </p:nvPr>
        </p:nvSpPr>
        <p:spPr/>
        <p:txBody>
          <a:bodyPr>
            <a:normAutofit fontScale="90000"/>
          </a:bodyPr>
          <a:lstStyle/>
          <a:p>
            <a:r>
              <a:rPr lang="en-US" b="1" dirty="0"/>
              <a:t>Experiments</a:t>
            </a:r>
            <a:endParaRPr lang="ru-RU" b="1" dirty="0"/>
          </a:p>
        </p:txBody>
      </p:sp>
      <p:sp>
        <p:nvSpPr>
          <p:cNvPr id="4" name="TextBox 3"/>
          <p:cNvSpPr txBox="1"/>
          <p:nvPr/>
        </p:nvSpPr>
        <p:spPr>
          <a:xfrm>
            <a:off x="838200" y="1706880"/>
            <a:ext cx="10515600" cy="2308324"/>
          </a:xfrm>
          <a:prstGeom prst="rect">
            <a:avLst/>
          </a:prstGeom>
          <a:noFill/>
        </p:spPr>
        <p:txBody>
          <a:bodyPr wrap="square" rtlCol="0">
            <a:spAutoFit/>
          </a:bodyPr>
          <a:lstStyle/>
          <a:p>
            <a:pPr algn="just"/>
            <a:r>
              <a:rPr lang="en-US" sz="2400" dirty="0">
                <a:latin typeface="Segoe UI" panose="020B0502040204020203" pitchFamily="34" charset="0"/>
                <a:cs typeface="Segoe UI" panose="020B0502040204020203" pitchFamily="34" charset="0"/>
              </a:rPr>
              <a:t>Research confirming the accuracy of automated fingerprint identification systems is an important step in the field of forensics and biometrics. The accuracy of automated fingerprint identification systems depends on the quality of the fingerprints themselves and the algorithms used to match them. Therefore, it is important to regularly update fingerprint databases and improve scanning and analysis technologies.</a:t>
            </a:r>
            <a:endParaRPr lang="ru-RU" sz="2400" dirty="0"/>
          </a:p>
        </p:txBody>
      </p:sp>
      <p:sp>
        <p:nvSpPr>
          <p:cNvPr id="5" name="Номер слайда 4"/>
          <p:cNvSpPr>
            <a:spLocks noGrp="1"/>
          </p:cNvSpPr>
          <p:nvPr>
            <p:ph type="sldNum" sz="quarter" idx="12"/>
          </p:nvPr>
        </p:nvSpPr>
        <p:spPr/>
        <p:txBody>
          <a:bodyPr/>
          <a:lstStyle/>
          <a:p>
            <a:fld id="{74E79FA2-8A00-8940-B1C0-7B7C5A4021FE}" type="slidenum">
              <a:rPr lang="uk-UA" smtClean="0"/>
              <a:pPr/>
              <a:t>11</a:t>
            </a:fld>
            <a:endParaRPr lang="uk-UA"/>
          </a:p>
        </p:txBody>
      </p:sp>
      <p:sp>
        <p:nvSpPr>
          <p:cNvPr id="6" name="Нижний колонтитул 5"/>
          <p:cNvSpPr>
            <a:spLocks noGrp="1"/>
          </p:cNvSpPr>
          <p:nvPr>
            <p:ph type="ftr" sz="quarter" idx="11"/>
          </p:nvPr>
        </p:nvSpPr>
        <p:spPr/>
        <p:txBody>
          <a:bodyPr/>
          <a:lstStyle/>
          <a:p>
            <a:r>
              <a:rPr lang="en-US" b="1" i="1" dirty="0">
                <a:latin typeface="Segoe UI" pitchFamily="34" charset="0"/>
                <a:cs typeface="Segoe UI" pitchFamily="34" charset="0"/>
              </a:rPr>
              <a:t>Experiments</a:t>
            </a:r>
            <a:endParaRPr lang="uk-UA" b="1" i="1" dirty="0">
              <a:latin typeface="Segoe UI" pitchFamily="34" charset="0"/>
              <a:cs typeface="Segoe UI" pitchFamily="34" charset="0"/>
            </a:endParaRPr>
          </a:p>
        </p:txBody>
      </p:sp>
      <p:pic>
        <p:nvPicPr>
          <p:cNvPr id="9" name="Объект 8">
            <a:extLst>
              <a:ext uri="{FF2B5EF4-FFF2-40B4-BE49-F238E27FC236}">
                <a16:creationId xmlns:a16="http://schemas.microsoft.com/office/drawing/2014/main" id="{5DA8D692-AA55-4093-89B5-AF2C88205A9D}"/>
              </a:ext>
            </a:extLst>
          </p:cNvPr>
          <p:cNvPicPr>
            <a:picLocks noGrp="1" noChangeAspect="1"/>
          </p:cNvPicPr>
          <p:nvPr>
            <p:ph idx="1"/>
          </p:nvPr>
        </p:nvPicPr>
        <p:blipFill>
          <a:blip r:embed="rId2"/>
          <a:stretch>
            <a:fillRect/>
          </a:stretch>
        </p:blipFill>
        <p:spPr>
          <a:xfrm>
            <a:off x="838200" y="3990928"/>
            <a:ext cx="10515600" cy="2320384"/>
          </a:xfrm>
        </p:spPr>
      </p:pic>
    </p:spTree>
    <p:extLst>
      <p:ext uri="{BB962C8B-B14F-4D97-AF65-F5344CB8AC3E}">
        <p14:creationId xmlns:p14="http://schemas.microsoft.com/office/powerpoint/2010/main" val="2740855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CBBCC46-E331-477C-A6A7-A6C180A9E6F3}"/>
              </a:ext>
            </a:extLst>
          </p:cNvPr>
          <p:cNvSpPr>
            <a:spLocks noGrp="1"/>
          </p:cNvSpPr>
          <p:nvPr>
            <p:ph type="title"/>
          </p:nvPr>
        </p:nvSpPr>
        <p:spPr/>
        <p:txBody>
          <a:bodyPr>
            <a:normAutofit fontScale="90000"/>
          </a:bodyPr>
          <a:lstStyle/>
          <a:p>
            <a:r>
              <a:rPr lang="en-US" b="1" dirty="0"/>
              <a:t>Results</a:t>
            </a:r>
            <a:endParaRPr lang="ru-RU" b="1" dirty="0"/>
          </a:p>
        </p:txBody>
      </p:sp>
      <p:sp>
        <p:nvSpPr>
          <p:cNvPr id="3" name="Объект 2">
            <a:extLst>
              <a:ext uri="{FF2B5EF4-FFF2-40B4-BE49-F238E27FC236}">
                <a16:creationId xmlns:a16="http://schemas.microsoft.com/office/drawing/2014/main" id="{2C1E6C3D-AC39-44F6-A75C-D1FDCD5539D1}"/>
              </a:ext>
            </a:extLst>
          </p:cNvPr>
          <p:cNvSpPr>
            <a:spLocks noGrp="1"/>
          </p:cNvSpPr>
          <p:nvPr>
            <p:ph idx="1"/>
          </p:nvPr>
        </p:nvSpPr>
        <p:spPr/>
        <p:txBody>
          <a:bodyPr>
            <a:normAutofit/>
          </a:bodyPr>
          <a:lstStyle/>
          <a:p>
            <a:pPr marL="0" indent="0" algn="just">
              <a:lnSpc>
                <a:spcPts val="3200"/>
              </a:lnSpc>
              <a:buNone/>
            </a:pPr>
            <a:r>
              <a:rPr lang="en-US" sz="2400" b="0" i="0" dirty="0">
                <a:effectLst/>
                <a:latin typeface="Segoe UI" panose="020B0502040204020203" pitchFamily="34" charset="0"/>
                <a:cs typeface="Segoe UI" panose="020B0502040204020203" pitchFamily="34" charset="0"/>
              </a:rPr>
              <a:t>Here are the results of a study on changes in the composition of prints over time. As a rule, this includes a quantitative analysis that allows you to assess the extent of changes.</a:t>
            </a:r>
            <a:endParaRPr lang="ru-RU" sz="2400" dirty="0">
              <a:latin typeface="Segoe UI" panose="020B0502040204020203" pitchFamily="34" charset="0"/>
              <a:cs typeface="Segoe UI" panose="020B0502040204020203" pitchFamily="34" charset="0"/>
            </a:endParaRPr>
          </a:p>
        </p:txBody>
      </p:sp>
      <p:pic>
        <p:nvPicPr>
          <p:cNvPr id="5" name="Рисунок 4">
            <a:extLst>
              <a:ext uri="{FF2B5EF4-FFF2-40B4-BE49-F238E27FC236}">
                <a16:creationId xmlns:a16="http://schemas.microsoft.com/office/drawing/2014/main" id="{8AC8B697-3FE7-4156-8C7C-938E2D50AACA}"/>
              </a:ext>
            </a:extLst>
          </p:cNvPr>
          <p:cNvPicPr>
            <a:picLocks noChangeAspect="1"/>
          </p:cNvPicPr>
          <p:nvPr/>
        </p:nvPicPr>
        <p:blipFill>
          <a:blip r:embed="rId2"/>
          <a:stretch>
            <a:fillRect/>
          </a:stretch>
        </p:blipFill>
        <p:spPr>
          <a:xfrm>
            <a:off x="1549401" y="3214346"/>
            <a:ext cx="4038599" cy="2857309"/>
          </a:xfrm>
          <a:prstGeom prst="rect">
            <a:avLst/>
          </a:prstGeom>
        </p:spPr>
      </p:pic>
      <p:pic>
        <p:nvPicPr>
          <p:cNvPr id="7" name="Рисунок 6">
            <a:extLst>
              <a:ext uri="{FF2B5EF4-FFF2-40B4-BE49-F238E27FC236}">
                <a16:creationId xmlns:a16="http://schemas.microsoft.com/office/drawing/2014/main" id="{B51EAF0D-A862-45F8-B374-2FB77D2874FA}"/>
              </a:ext>
            </a:extLst>
          </p:cNvPr>
          <p:cNvPicPr>
            <a:picLocks noChangeAspect="1"/>
          </p:cNvPicPr>
          <p:nvPr/>
        </p:nvPicPr>
        <p:blipFill>
          <a:blip r:embed="rId3"/>
          <a:stretch>
            <a:fillRect/>
          </a:stretch>
        </p:blipFill>
        <p:spPr>
          <a:xfrm>
            <a:off x="6720517" y="3199740"/>
            <a:ext cx="4059243" cy="2871915"/>
          </a:xfrm>
          <a:prstGeom prst="rect">
            <a:avLst/>
          </a:prstGeom>
        </p:spPr>
      </p:pic>
      <p:sp>
        <p:nvSpPr>
          <p:cNvPr id="6" name="Номер слайда 5"/>
          <p:cNvSpPr>
            <a:spLocks noGrp="1"/>
          </p:cNvSpPr>
          <p:nvPr>
            <p:ph type="sldNum" sz="quarter" idx="12"/>
          </p:nvPr>
        </p:nvSpPr>
        <p:spPr/>
        <p:txBody>
          <a:bodyPr/>
          <a:lstStyle/>
          <a:p>
            <a:fld id="{74E79FA2-8A00-8940-B1C0-7B7C5A4021FE}" type="slidenum">
              <a:rPr lang="uk-UA" smtClean="0"/>
              <a:pPr/>
              <a:t>12</a:t>
            </a:fld>
            <a:endParaRPr lang="uk-UA"/>
          </a:p>
        </p:txBody>
      </p:sp>
      <p:sp>
        <p:nvSpPr>
          <p:cNvPr id="8" name="Нижний колонтитул 7"/>
          <p:cNvSpPr>
            <a:spLocks noGrp="1"/>
          </p:cNvSpPr>
          <p:nvPr>
            <p:ph type="ftr" sz="quarter" idx="11"/>
          </p:nvPr>
        </p:nvSpPr>
        <p:spPr/>
        <p:txBody>
          <a:bodyPr/>
          <a:lstStyle/>
          <a:p>
            <a:r>
              <a:rPr lang="en-US" b="1" i="1" dirty="0">
                <a:latin typeface="Segoe UI" pitchFamily="34" charset="0"/>
                <a:cs typeface="Segoe UI" pitchFamily="34" charset="0"/>
              </a:rPr>
              <a:t>Results</a:t>
            </a:r>
            <a:endParaRPr lang="uk-UA" b="1" i="1" dirty="0">
              <a:latin typeface="Segoe UI" pitchFamily="34" charset="0"/>
              <a:cs typeface="Segoe UI" pitchFamily="34" charset="0"/>
            </a:endParaRPr>
          </a:p>
        </p:txBody>
      </p:sp>
    </p:spTree>
    <p:extLst>
      <p:ext uri="{BB962C8B-B14F-4D97-AF65-F5344CB8AC3E}">
        <p14:creationId xmlns:p14="http://schemas.microsoft.com/office/powerpoint/2010/main" val="582022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724FF4A-9A49-400B-A9D4-2091E3BE88F4}"/>
              </a:ext>
            </a:extLst>
          </p:cNvPr>
          <p:cNvSpPr>
            <a:spLocks noGrp="1"/>
          </p:cNvSpPr>
          <p:nvPr>
            <p:ph type="title"/>
          </p:nvPr>
        </p:nvSpPr>
        <p:spPr/>
        <p:txBody>
          <a:bodyPr>
            <a:normAutofit fontScale="90000"/>
          </a:bodyPr>
          <a:lstStyle/>
          <a:p>
            <a:r>
              <a:rPr lang="en-US" b="1" dirty="0"/>
              <a:t>Conclusion</a:t>
            </a:r>
            <a:endParaRPr lang="ru-RU" b="1" dirty="0"/>
          </a:p>
        </p:txBody>
      </p:sp>
      <p:sp>
        <p:nvSpPr>
          <p:cNvPr id="3" name="Объект 2">
            <a:extLst>
              <a:ext uri="{FF2B5EF4-FFF2-40B4-BE49-F238E27FC236}">
                <a16:creationId xmlns:a16="http://schemas.microsoft.com/office/drawing/2014/main" id="{F54FFFD4-352C-4B2B-A8EB-AEF47FDC9295}"/>
              </a:ext>
            </a:extLst>
          </p:cNvPr>
          <p:cNvSpPr>
            <a:spLocks noGrp="1"/>
          </p:cNvSpPr>
          <p:nvPr>
            <p:ph idx="1"/>
          </p:nvPr>
        </p:nvSpPr>
        <p:spPr/>
        <p:txBody>
          <a:bodyPr>
            <a:normAutofit/>
          </a:bodyPr>
          <a:lstStyle/>
          <a:p>
            <a:pPr marL="0" indent="0" algn="just">
              <a:lnSpc>
                <a:spcPts val="3200"/>
              </a:lnSpc>
              <a:buNone/>
            </a:pPr>
            <a:r>
              <a:rPr lang="en-US" sz="2400" dirty="0">
                <a:latin typeface="Segoe UI" panose="020B0502040204020203" pitchFamily="34" charset="0"/>
                <a:cs typeface="Segoe UI" panose="020B0502040204020203" pitchFamily="34" charset="0"/>
              </a:rPr>
              <a:t>In conclusion, the study of fingerprint kinetics offers a new method for determining their age using quantitative analysis. This will improve identification accuracy in forensic science. Testing on control samples confirms the reliability of the method, which could revolutionize forensic testing and increase confidence in evidence.</a:t>
            </a:r>
            <a:endParaRPr lang="ru-RU" sz="2400" dirty="0">
              <a:latin typeface="Segoe UI" panose="020B0502040204020203" pitchFamily="34" charset="0"/>
              <a:cs typeface="Segoe UI" panose="020B0502040204020203" pitchFamily="34" charset="0"/>
            </a:endParaRPr>
          </a:p>
        </p:txBody>
      </p:sp>
      <p:sp>
        <p:nvSpPr>
          <p:cNvPr id="4" name="Нижний колонтитул 3">
            <a:extLst>
              <a:ext uri="{FF2B5EF4-FFF2-40B4-BE49-F238E27FC236}">
                <a16:creationId xmlns:a16="http://schemas.microsoft.com/office/drawing/2014/main" id="{00ECCA28-B491-49CB-A987-52F3B549A87C}"/>
              </a:ext>
            </a:extLst>
          </p:cNvPr>
          <p:cNvSpPr>
            <a:spLocks noGrp="1"/>
          </p:cNvSpPr>
          <p:nvPr>
            <p:ph type="ftr" sz="quarter" idx="11"/>
          </p:nvPr>
        </p:nvSpPr>
        <p:spPr/>
        <p:txBody>
          <a:bodyPr/>
          <a:lstStyle/>
          <a:p>
            <a:r>
              <a:rPr lang="en-US" b="1" i="1" dirty="0"/>
              <a:t>Conclusion</a:t>
            </a:r>
            <a:endParaRPr lang="uk-UA" b="1" i="1" dirty="0"/>
          </a:p>
        </p:txBody>
      </p:sp>
      <p:sp>
        <p:nvSpPr>
          <p:cNvPr id="5" name="Номер слайда 4">
            <a:extLst>
              <a:ext uri="{FF2B5EF4-FFF2-40B4-BE49-F238E27FC236}">
                <a16:creationId xmlns:a16="http://schemas.microsoft.com/office/drawing/2014/main" id="{E64E3316-2DE0-48E7-B1B1-CBAF6F72426F}"/>
              </a:ext>
            </a:extLst>
          </p:cNvPr>
          <p:cNvSpPr>
            <a:spLocks noGrp="1"/>
          </p:cNvSpPr>
          <p:nvPr>
            <p:ph type="sldNum" sz="quarter" idx="12"/>
          </p:nvPr>
        </p:nvSpPr>
        <p:spPr/>
        <p:txBody>
          <a:bodyPr/>
          <a:lstStyle/>
          <a:p>
            <a:fld id="{74E79FA2-8A00-8940-B1C0-7B7C5A4021FE}" type="slidenum">
              <a:rPr lang="uk-UA" smtClean="0"/>
              <a:pPr/>
              <a:t>13</a:t>
            </a:fld>
            <a:endParaRPr lang="uk-UA"/>
          </a:p>
        </p:txBody>
      </p:sp>
    </p:spTree>
    <p:extLst>
      <p:ext uri="{BB962C8B-B14F-4D97-AF65-F5344CB8AC3E}">
        <p14:creationId xmlns:p14="http://schemas.microsoft.com/office/powerpoint/2010/main" val="240815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74E79FA2-8A00-8940-B1C0-7B7C5A4021FE}" type="slidenum">
              <a:rPr lang="uk-UA" smtClean="0"/>
              <a:pPr/>
              <a:t>14</a:t>
            </a:fld>
            <a:endParaRPr lang="uk-UA"/>
          </a:p>
        </p:txBody>
      </p:sp>
      <p:sp>
        <p:nvSpPr>
          <p:cNvPr id="6" name="Объект 5">
            <a:extLst>
              <a:ext uri="{FF2B5EF4-FFF2-40B4-BE49-F238E27FC236}">
                <a16:creationId xmlns:a16="http://schemas.microsoft.com/office/drawing/2014/main" id="{EF6E21C5-1EED-4530-B116-258F947E5766}"/>
              </a:ext>
            </a:extLst>
          </p:cNvPr>
          <p:cNvSpPr>
            <a:spLocks noGrp="1"/>
          </p:cNvSpPr>
          <p:nvPr>
            <p:ph idx="1"/>
          </p:nvPr>
        </p:nvSpPr>
        <p:spPr>
          <a:xfrm>
            <a:off x="838200" y="3428999"/>
            <a:ext cx="10515600" cy="2747963"/>
          </a:xfrm>
        </p:spPr>
        <p:txBody>
          <a:bodyPr>
            <a:normAutofit/>
          </a:bodyPr>
          <a:lstStyle/>
          <a:p>
            <a:pPr marL="0" indent="0" algn="ctr">
              <a:buNone/>
            </a:pPr>
            <a:r>
              <a:rPr lang="en-US" sz="4400" dirty="0">
                <a:latin typeface="Segoe UI" panose="020B0502040204020203" pitchFamily="34" charset="0"/>
                <a:cs typeface="Segoe UI" panose="020B0502040204020203" pitchFamily="34" charset="0"/>
              </a:rPr>
              <a:t>Thank you for your attention!</a:t>
            </a:r>
            <a:endParaRPr lang="ru-RU" sz="4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16860823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9DEA858-2EEA-4132-8FC9-DE74ACF6ED30}"/>
              </a:ext>
            </a:extLst>
          </p:cNvPr>
          <p:cNvSpPr>
            <a:spLocks noGrp="1"/>
          </p:cNvSpPr>
          <p:nvPr>
            <p:ph type="title"/>
          </p:nvPr>
        </p:nvSpPr>
        <p:spPr/>
        <p:txBody>
          <a:bodyPr>
            <a:normAutofit fontScale="90000"/>
          </a:bodyPr>
          <a:lstStyle/>
          <a:p>
            <a:r>
              <a:rPr lang="en-US" b="1" dirty="0"/>
              <a:t>Contents</a:t>
            </a:r>
            <a:endParaRPr lang="ru-RU" b="1" dirty="0"/>
          </a:p>
        </p:txBody>
      </p:sp>
      <p:sp>
        <p:nvSpPr>
          <p:cNvPr id="3" name="Объект 2">
            <a:extLst>
              <a:ext uri="{FF2B5EF4-FFF2-40B4-BE49-F238E27FC236}">
                <a16:creationId xmlns:a16="http://schemas.microsoft.com/office/drawing/2014/main" id="{9DABD454-93FD-4913-9FEC-A6ED751ADC83}"/>
              </a:ext>
            </a:extLst>
          </p:cNvPr>
          <p:cNvSpPr>
            <a:spLocks noGrp="1"/>
          </p:cNvSpPr>
          <p:nvPr>
            <p:ph idx="1"/>
          </p:nvPr>
        </p:nvSpPr>
        <p:spPr/>
        <p:txBody>
          <a:bodyPr/>
          <a:lstStyle/>
          <a:p>
            <a:pPr marL="514350" indent="-514350">
              <a:buFont typeface="+mj-lt"/>
              <a:buAutoNum type="arabicPeriod"/>
            </a:pPr>
            <a:r>
              <a:rPr lang="en-US" sz="2400" dirty="0">
                <a:latin typeface="Segoe UI" panose="020B0502040204020203" pitchFamily="34" charset="0"/>
                <a:cs typeface="Segoe UI" panose="020B0502040204020203" pitchFamily="34" charset="0"/>
                <a:hlinkClick r:id="rId2" action="ppaction://hlinksldjump">
                  <a:extLst>
                    <a:ext uri="{A12FA001-AC4F-418D-AE19-62706E023703}">
                      <ahyp:hlinkClr xmlns:ahyp="http://schemas.microsoft.com/office/drawing/2018/hyperlinkcolor" val="tx"/>
                    </a:ext>
                  </a:extLst>
                </a:hlinkClick>
              </a:rPr>
              <a:t>Introduction</a:t>
            </a:r>
            <a:endParaRPr lang="en-US" sz="2400" dirty="0">
              <a:latin typeface="Segoe UI" panose="020B0502040204020203" pitchFamily="34" charset="0"/>
              <a:cs typeface="Segoe UI" panose="020B0502040204020203" pitchFamily="34" charset="0"/>
            </a:endParaRPr>
          </a:p>
          <a:p>
            <a:pPr marL="514350" indent="-514350">
              <a:buFont typeface="+mj-lt"/>
              <a:buAutoNum type="arabicPeriod"/>
            </a:pPr>
            <a:r>
              <a:rPr lang="en-US" sz="2400" dirty="0">
                <a:latin typeface="Segoe UI" panose="020B0502040204020203" pitchFamily="34" charset="0"/>
                <a:cs typeface="Segoe UI" panose="020B0502040204020203" pitchFamily="34" charset="0"/>
                <a:hlinkClick r:id="rId3" action="ppaction://hlinksldjump">
                  <a:extLst>
                    <a:ext uri="{A12FA001-AC4F-418D-AE19-62706E023703}">
                      <ahyp:hlinkClr xmlns:ahyp="http://schemas.microsoft.com/office/drawing/2018/hyperlinkcolor" val="tx"/>
                    </a:ext>
                  </a:extLst>
                </a:hlinkClick>
              </a:rPr>
              <a:t>Purpose</a:t>
            </a:r>
            <a:endParaRPr lang="en-US" sz="2400" dirty="0">
              <a:latin typeface="Segoe UI" panose="020B0502040204020203" pitchFamily="34" charset="0"/>
              <a:cs typeface="Segoe UI" panose="020B0502040204020203" pitchFamily="34" charset="0"/>
            </a:endParaRPr>
          </a:p>
          <a:p>
            <a:pPr marL="514350" indent="-514350">
              <a:buFont typeface="+mj-lt"/>
              <a:buAutoNum type="arabicPeriod"/>
            </a:pPr>
            <a:r>
              <a:rPr lang="en-US" sz="2400" dirty="0">
                <a:latin typeface="Segoe UI" panose="020B0502040204020203" pitchFamily="34" charset="0"/>
                <a:cs typeface="Segoe UI" panose="020B0502040204020203" pitchFamily="34" charset="0"/>
                <a:hlinkClick r:id="rId4" action="ppaction://hlinksldjump">
                  <a:extLst>
                    <a:ext uri="{A12FA001-AC4F-418D-AE19-62706E023703}">
                      <ahyp:hlinkClr xmlns:ahyp="http://schemas.microsoft.com/office/drawing/2018/hyperlinkcolor" val="tx"/>
                    </a:ext>
                  </a:extLst>
                </a:hlinkClick>
              </a:rPr>
              <a:t>Materials and Methods</a:t>
            </a:r>
            <a:endParaRPr lang="ru-RU" sz="2400" dirty="0">
              <a:latin typeface="Segoe UI" panose="020B0502040204020203" pitchFamily="34" charset="0"/>
              <a:cs typeface="Segoe UI" panose="020B0502040204020203" pitchFamily="34" charset="0"/>
            </a:endParaRPr>
          </a:p>
          <a:p>
            <a:pPr marL="514350" indent="-514350">
              <a:buFont typeface="+mj-lt"/>
              <a:buAutoNum type="arabicPeriod"/>
            </a:pPr>
            <a:r>
              <a:rPr lang="en-US" sz="2400" dirty="0">
                <a:latin typeface="Segoe UI" panose="020B0502040204020203" pitchFamily="34" charset="0"/>
                <a:cs typeface="Segoe UI" panose="020B0502040204020203" pitchFamily="34" charset="0"/>
                <a:hlinkClick r:id="rId5" action="ppaction://hlinksldjump">
                  <a:extLst>
                    <a:ext uri="{A12FA001-AC4F-418D-AE19-62706E023703}">
                      <ahyp:hlinkClr xmlns:ahyp="http://schemas.microsoft.com/office/drawing/2018/hyperlinkcolor" val="tx"/>
                    </a:ext>
                  </a:extLst>
                </a:hlinkClick>
              </a:rPr>
              <a:t>Statistical Processing</a:t>
            </a:r>
            <a:endParaRPr lang="en-US" sz="2400" dirty="0">
              <a:latin typeface="Segoe UI" panose="020B0502040204020203" pitchFamily="34" charset="0"/>
              <a:cs typeface="Segoe UI" panose="020B0502040204020203" pitchFamily="34" charset="0"/>
            </a:endParaRPr>
          </a:p>
          <a:p>
            <a:pPr marL="514350" indent="-514350">
              <a:buFont typeface="+mj-lt"/>
              <a:buAutoNum type="arabicPeriod"/>
            </a:pPr>
            <a:r>
              <a:rPr lang="en-US" sz="2400" dirty="0">
                <a:latin typeface="Segoe UI" panose="020B0502040204020203" pitchFamily="34" charset="0"/>
                <a:cs typeface="Segoe UI" panose="020B0502040204020203" pitchFamily="34" charset="0"/>
                <a:hlinkClick r:id="rId6" action="ppaction://hlinksldjump">
                  <a:extLst>
                    <a:ext uri="{A12FA001-AC4F-418D-AE19-62706E023703}">
                      <ahyp:hlinkClr xmlns:ahyp="http://schemas.microsoft.com/office/drawing/2018/hyperlinkcolor" val="tx"/>
                    </a:ext>
                  </a:extLst>
                </a:hlinkClick>
              </a:rPr>
              <a:t>Kinetic Analysis</a:t>
            </a:r>
            <a:endParaRPr lang="en-US" sz="2400" dirty="0">
              <a:latin typeface="Segoe UI" panose="020B0502040204020203" pitchFamily="34" charset="0"/>
              <a:cs typeface="Segoe UI" panose="020B0502040204020203" pitchFamily="34" charset="0"/>
            </a:endParaRPr>
          </a:p>
          <a:p>
            <a:pPr marL="514350" indent="-514350">
              <a:buFont typeface="+mj-lt"/>
              <a:buAutoNum type="arabicPeriod"/>
            </a:pPr>
            <a:r>
              <a:rPr lang="en-US" sz="2400" dirty="0">
                <a:latin typeface="Segoe UI" panose="020B0502040204020203" pitchFamily="34" charset="0"/>
                <a:cs typeface="Segoe UI" panose="020B0502040204020203" pitchFamily="34" charset="0"/>
                <a:hlinkClick r:id="rId7" action="ppaction://hlinksldjump">
                  <a:extLst>
                    <a:ext uri="{A12FA001-AC4F-418D-AE19-62706E023703}">
                      <ahyp:hlinkClr xmlns:ahyp="http://schemas.microsoft.com/office/drawing/2018/hyperlinkcolor" val="tx"/>
                    </a:ext>
                  </a:extLst>
                </a:hlinkClick>
              </a:rPr>
              <a:t>Validation of the method</a:t>
            </a:r>
            <a:endParaRPr lang="en-US" sz="2400" dirty="0">
              <a:latin typeface="Segoe UI" panose="020B0502040204020203" pitchFamily="34" charset="0"/>
              <a:cs typeface="Segoe UI" panose="020B0502040204020203" pitchFamily="34" charset="0"/>
            </a:endParaRPr>
          </a:p>
          <a:p>
            <a:pPr marL="514350" indent="-514350">
              <a:buFont typeface="+mj-lt"/>
              <a:buAutoNum type="arabicPeriod"/>
            </a:pPr>
            <a:r>
              <a:rPr lang="en-US" sz="2400" dirty="0">
                <a:latin typeface="Segoe UI" panose="020B0502040204020203" pitchFamily="34" charset="0"/>
                <a:cs typeface="Segoe UI" panose="020B0502040204020203" pitchFamily="34" charset="0"/>
                <a:hlinkClick r:id="rId8" action="ppaction://hlinksldjump">
                  <a:extLst>
                    <a:ext uri="{A12FA001-AC4F-418D-AE19-62706E023703}">
                      <ahyp:hlinkClr xmlns:ahyp="http://schemas.microsoft.com/office/drawing/2018/hyperlinkcolor" val="tx"/>
                    </a:ext>
                  </a:extLst>
                </a:hlinkClick>
              </a:rPr>
              <a:t>Discussion</a:t>
            </a:r>
            <a:endParaRPr lang="en-US" sz="2400" dirty="0">
              <a:latin typeface="Segoe UI" panose="020B0502040204020203" pitchFamily="34" charset="0"/>
              <a:cs typeface="Segoe UI" panose="020B0502040204020203" pitchFamily="34" charset="0"/>
            </a:endParaRPr>
          </a:p>
          <a:p>
            <a:pPr marL="514350" indent="-514350">
              <a:buFont typeface="+mj-lt"/>
              <a:buAutoNum type="arabicPeriod"/>
            </a:pPr>
            <a:r>
              <a:rPr lang="en-US" sz="2400" dirty="0">
                <a:latin typeface="Segoe UI" panose="020B0502040204020203" pitchFamily="34" charset="0"/>
                <a:cs typeface="Segoe UI" panose="020B0502040204020203" pitchFamily="34" charset="0"/>
                <a:hlinkClick r:id="rId8" action="ppaction://hlinksldjump">
                  <a:extLst>
                    <a:ext uri="{A12FA001-AC4F-418D-AE19-62706E023703}">
                      <ahyp:hlinkClr xmlns:ahyp="http://schemas.microsoft.com/office/drawing/2018/hyperlinkcolor" val="tx"/>
                    </a:ext>
                  </a:extLst>
                </a:hlinkClick>
              </a:rPr>
              <a:t>Experiments</a:t>
            </a:r>
            <a:endParaRPr lang="en-US" sz="2400" dirty="0">
              <a:latin typeface="Segoe UI" panose="020B0502040204020203" pitchFamily="34" charset="0"/>
              <a:cs typeface="Segoe UI" panose="020B0502040204020203" pitchFamily="34" charset="0"/>
            </a:endParaRPr>
          </a:p>
          <a:p>
            <a:pPr marL="514350" indent="-514350">
              <a:buFont typeface="+mj-lt"/>
              <a:buAutoNum type="arabicPeriod"/>
            </a:pPr>
            <a:r>
              <a:rPr lang="en-US" sz="2400" dirty="0">
                <a:latin typeface="Segoe UI" panose="020B0502040204020203" pitchFamily="34" charset="0"/>
                <a:cs typeface="Segoe UI" panose="020B0502040204020203" pitchFamily="34" charset="0"/>
                <a:hlinkClick r:id="rId9" action="ppaction://hlinksldjump">
                  <a:extLst>
                    <a:ext uri="{A12FA001-AC4F-418D-AE19-62706E023703}">
                      <ahyp:hlinkClr xmlns:ahyp="http://schemas.microsoft.com/office/drawing/2018/hyperlinkcolor" val="tx"/>
                    </a:ext>
                  </a:extLst>
                </a:hlinkClick>
              </a:rPr>
              <a:t>Results</a:t>
            </a:r>
            <a:endParaRPr lang="en-US" sz="2400" dirty="0">
              <a:latin typeface="Segoe UI" panose="020B0502040204020203" pitchFamily="34" charset="0"/>
              <a:cs typeface="Segoe UI" panose="020B0502040204020203" pitchFamily="34" charset="0"/>
            </a:endParaRPr>
          </a:p>
        </p:txBody>
      </p:sp>
      <p:sp>
        <p:nvSpPr>
          <p:cNvPr id="4" name="Номер слайда 3"/>
          <p:cNvSpPr>
            <a:spLocks noGrp="1"/>
          </p:cNvSpPr>
          <p:nvPr>
            <p:ph type="sldNum" sz="quarter" idx="12"/>
          </p:nvPr>
        </p:nvSpPr>
        <p:spPr/>
        <p:txBody>
          <a:bodyPr/>
          <a:lstStyle/>
          <a:p>
            <a:fld id="{74E79FA2-8A00-8940-B1C0-7B7C5A4021FE}" type="slidenum">
              <a:rPr lang="uk-UA" smtClean="0"/>
              <a:pPr/>
              <a:t>2</a:t>
            </a:fld>
            <a:endParaRPr lang="uk-UA"/>
          </a:p>
        </p:txBody>
      </p:sp>
    </p:spTree>
    <p:extLst>
      <p:ext uri="{BB962C8B-B14F-4D97-AF65-F5344CB8AC3E}">
        <p14:creationId xmlns:p14="http://schemas.microsoft.com/office/powerpoint/2010/main" val="1594311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2D9B135-4D61-4DD9-A767-EE9A9EC9C972}"/>
              </a:ext>
            </a:extLst>
          </p:cNvPr>
          <p:cNvSpPr>
            <a:spLocks noGrp="1"/>
          </p:cNvSpPr>
          <p:nvPr>
            <p:ph type="title"/>
          </p:nvPr>
        </p:nvSpPr>
        <p:spPr/>
        <p:txBody>
          <a:bodyPr>
            <a:normAutofit fontScale="90000"/>
          </a:bodyPr>
          <a:lstStyle/>
          <a:p>
            <a:r>
              <a:rPr lang="en-US" b="1" dirty="0"/>
              <a:t>Interactive Menu</a:t>
            </a:r>
            <a:endParaRPr lang="ru-RU" b="1" dirty="0"/>
          </a:p>
        </p:txBody>
      </p:sp>
      <p:sp>
        <p:nvSpPr>
          <p:cNvPr id="5" name="Номер слайда 4">
            <a:extLst>
              <a:ext uri="{FF2B5EF4-FFF2-40B4-BE49-F238E27FC236}">
                <a16:creationId xmlns:a16="http://schemas.microsoft.com/office/drawing/2014/main" id="{497F49B8-A0E8-4814-9411-58D9AE02C54C}"/>
              </a:ext>
            </a:extLst>
          </p:cNvPr>
          <p:cNvSpPr>
            <a:spLocks noGrp="1"/>
          </p:cNvSpPr>
          <p:nvPr>
            <p:ph type="sldNum" sz="quarter" idx="12"/>
          </p:nvPr>
        </p:nvSpPr>
        <p:spPr/>
        <p:txBody>
          <a:bodyPr/>
          <a:lstStyle/>
          <a:p>
            <a:fld id="{74E79FA2-8A00-8940-B1C0-7B7C5A4021FE}" type="slidenum">
              <a:rPr lang="uk-UA" smtClean="0"/>
              <a:pPr/>
              <a:t>3</a:t>
            </a:fld>
            <a:endParaRPr lang="uk-UA"/>
          </a:p>
        </p:txBody>
      </p:sp>
      <mc:AlternateContent xmlns:mc="http://schemas.openxmlformats.org/markup-compatibility/2006">
        <mc:Choice xmlns:psuz="http://schemas.microsoft.com/office/powerpoint/2016/summaryzoom" Requires="psuz">
          <p:graphicFrame>
            <p:nvGraphicFramePr>
              <p:cNvPr id="7" name="Интерактивное оглавление 6">
                <a:extLst>
                  <a:ext uri="{FF2B5EF4-FFF2-40B4-BE49-F238E27FC236}">
                    <a16:creationId xmlns:a16="http://schemas.microsoft.com/office/drawing/2014/main" id="{DBD5D667-F77F-4B8D-8879-064529AB8659}"/>
                  </a:ext>
                </a:extLst>
              </p:cNvPr>
              <p:cNvGraphicFramePr>
                <a:graphicFrameLocks noChangeAspect="1"/>
              </p:cNvGraphicFramePr>
              <p:nvPr>
                <p:extLst>
                  <p:ext uri="{D42A27DB-BD31-4B8C-83A1-F6EECF244321}">
                    <p14:modId xmlns:p14="http://schemas.microsoft.com/office/powerpoint/2010/main" val="1547725019"/>
                  </p:ext>
                </p:extLst>
              </p:nvPr>
            </p:nvGraphicFramePr>
            <p:xfrm>
              <a:off x="113759" y="1588029"/>
              <a:ext cx="11964482" cy="4950883"/>
            </p:xfrm>
            <a:graphic>
              <a:graphicData uri="http://schemas.microsoft.com/office/powerpoint/2016/summaryzoom">
                <psuz:summaryZm>
                  <psuz:summaryZmObj sectionId="{7FCF90EF-9949-4E47-B69F-818482349FBF}">
                    <psuz:zmPr id="{FFC31641-F475-4559-97AC-2397082EDD2C}" transitionDur="1000">
                      <p166:blipFill xmlns:p166="http://schemas.microsoft.com/office/powerpoint/2016/6/main">
                        <a:blip r:embed="rId2"/>
                        <a:stretch>
                          <a:fillRect/>
                        </a:stretch>
                      </p166:blipFill>
                      <p166:spPr xmlns:p166="http://schemas.microsoft.com/office/powerpoint/2016/6/main">
                        <a:xfrm>
                          <a:off x="552774" y="148526"/>
                          <a:ext cx="2640470" cy="1485265"/>
                        </a:xfrm>
                        <a:prstGeom prst="rect">
                          <a:avLst/>
                        </a:prstGeom>
                        <a:ln w="3175">
                          <a:solidFill>
                            <a:prstClr val="ltGray"/>
                          </a:solidFill>
                        </a:ln>
                      </p166:spPr>
                    </psuz:zmPr>
                  </psuz:summaryZmObj>
                  <psuz:summaryZmObj sectionId="{5F5BD3D0-645F-4190-9E22-4874694BF774}">
                    <psuz:zmPr id="{914E2BD0-AFB4-46FA-8277-AC19CC6BA7BF}" transitionDur="1000">
                      <p166:blipFill xmlns:p166="http://schemas.microsoft.com/office/powerpoint/2016/6/main">
                        <a:blip r:embed="rId3"/>
                        <a:stretch>
                          <a:fillRect/>
                        </a:stretch>
                      </p166:blipFill>
                      <p166:spPr xmlns:p166="http://schemas.microsoft.com/office/powerpoint/2016/6/main">
                        <a:xfrm>
                          <a:off x="3292262" y="148526"/>
                          <a:ext cx="2640470" cy="1485265"/>
                        </a:xfrm>
                        <a:prstGeom prst="rect">
                          <a:avLst/>
                        </a:prstGeom>
                        <a:ln w="3175">
                          <a:solidFill>
                            <a:prstClr val="ltGray"/>
                          </a:solidFill>
                        </a:ln>
                      </p166:spPr>
                    </psuz:zmPr>
                  </psuz:summaryZmObj>
                  <psuz:summaryZmObj sectionId="{11EB41A7-1EA7-409A-A237-DD3F7E0B1828}">
                    <psuz:zmPr id="{E111CAC8-8630-402C-BD8D-13AE7262F02F}" transitionDur="1000">
                      <p166:blipFill xmlns:p166="http://schemas.microsoft.com/office/powerpoint/2016/6/main">
                        <a:blip r:embed="rId4"/>
                        <a:stretch>
                          <a:fillRect/>
                        </a:stretch>
                      </p166:blipFill>
                      <p166:spPr xmlns:p166="http://schemas.microsoft.com/office/powerpoint/2016/6/main">
                        <a:xfrm>
                          <a:off x="6031750" y="148526"/>
                          <a:ext cx="2640470" cy="1485265"/>
                        </a:xfrm>
                        <a:prstGeom prst="rect">
                          <a:avLst/>
                        </a:prstGeom>
                        <a:ln w="3175">
                          <a:solidFill>
                            <a:prstClr val="ltGray"/>
                          </a:solidFill>
                        </a:ln>
                      </p166:spPr>
                    </psuz:zmPr>
                  </psuz:summaryZmObj>
                  <psuz:summaryZmObj sectionId="{0C963407-6561-4995-A657-56B23D31AD0C}">
                    <psuz:zmPr id="{4115A744-7F85-49AE-B5C0-C85EC0E08FAA}" transitionDur="1000">
                      <p166:blipFill xmlns:p166="http://schemas.microsoft.com/office/powerpoint/2016/6/main">
                        <a:blip r:embed="rId5"/>
                        <a:stretch>
                          <a:fillRect/>
                        </a:stretch>
                      </p166:blipFill>
                      <p166:spPr xmlns:p166="http://schemas.microsoft.com/office/powerpoint/2016/6/main">
                        <a:xfrm>
                          <a:off x="8771238" y="148526"/>
                          <a:ext cx="2640470" cy="1485265"/>
                        </a:xfrm>
                        <a:prstGeom prst="rect">
                          <a:avLst/>
                        </a:prstGeom>
                        <a:ln w="3175">
                          <a:solidFill>
                            <a:prstClr val="ltGray"/>
                          </a:solidFill>
                        </a:ln>
                      </p166:spPr>
                    </psuz:zmPr>
                  </psuz:summaryZmObj>
                  <psuz:summaryZmObj sectionId="{2E308E6D-F0AC-4DB8-92CB-700652132E8E}">
                    <psuz:zmPr id="{522DC756-9193-493D-AC88-5270A897751F}" transitionDur="1000">
                      <p166:blipFill xmlns:p166="http://schemas.microsoft.com/office/powerpoint/2016/6/main">
                        <a:blip r:embed="rId6"/>
                        <a:stretch>
                          <a:fillRect/>
                        </a:stretch>
                      </p166:blipFill>
                      <p166:spPr xmlns:p166="http://schemas.microsoft.com/office/powerpoint/2016/6/main">
                        <a:xfrm>
                          <a:off x="552774" y="1732809"/>
                          <a:ext cx="2640470" cy="1485265"/>
                        </a:xfrm>
                        <a:prstGeom prst="rect">
                          <a:avLst/>
                        </a:prstGeom>
                        <a:ln w="3175">
                          <a:solidFill>
                            <a:prstClr val="ltGray"/>
                          </a:solidFill>
                        </a:ln>
                      </p166:spPr>
                    </psuz:zmPr>
                  </psuz:summaryZmObj>
                  <psuz:summaryZmObj sectionId="{45FF5D73-419F-4EFF-A259-29F096A6DF84}">
                    <psuz:zmPr id="{0909C784-260A-4C89-B724-3B639F521B34}" transitionDur="1000">
                      <p166:blipFill xmlns:p166="http://schemas.microsoft.com/office/powerpoint/2016/6/main">
                        <a:blip r:embed="rId7"/>
                        <a:stretch>
                          <a:fillRect/>
                        </a:stretch>
                      </p166:blipFill>
                      <p166:spPr xmlns:p166="http://schemas.microsoft.com/office/powerpoint/2016/6/main">
                        <a:xfrm>
                          <a:off x="3292262" y="1732809"/>
                          <a:ext cx="2640470" cy="1485265"/>
                        </a:xfrm>
                        <a:prstGeom prst="rect">
                          <a:avLst/>
                        </a:prstGeom>
                        <a:ln w="3175">
                          <a:solidFill>
                            <a:prstClr val="ltGray"/>
                          </a:solidFill>
                        </a:ln>
                      </p166:spPr>
                    </psuz:zmPr>
                  </psuz:summaryZmObj>
                  <psuz:summaryZmObj sectionId="{6850BCC7-3701-4103-99E9-694979000776}">
                    <psuz:zmPr id="{74350CD0-D09C-4978-835B-44A4F0D5EA91}" transitionDur="1000">
                      <p166:blipFill xmlns:p166="http://schemas.microsoft.com/office/powerpoint/2016/6/main">
                        <a:blip r:embed="rId8"/>
                        <a:stretch>
                          <a:fillRect/>
                        </a:stretch>
                      </p166:blipFill>
                      <p166:spPr xmlns:p166="http://schemas.microsoft.com/office/powerpoint/2016/6/main">
                        <a:xfrm>
                          <a:off x="6031750" y="1732809"/>
                          <a:ext cx="2640470" cy="1485265"/>
                        </a:xfrm>
                        <a:prstGeom prst="rect">
                          <a:avLst/>
                        </a:prstGeom>
                        <a:ln w="3175">
                          <a:solidFill>
                            <a:prstClr val="ltGray"/>
                          </a:solidFill>
                        </a:ln>
                      </p166:spPr>
                    </psuz:zmPr>
                  </psuz:summaryZmObj>
                  <psuz:summaryZmObj sectionId="{4EF2D10A-8E5F-46AE-A708-96CE63827652}">
                    <psuz:zmPr id="{3D99718F-BDA7-4FB7-9D91-F931CDDEB183}" transitionDur="1000">
                      <p166:blipFill xmlns:p166="http://schemas.microsoft.com/office/powerpoint/2016/6/main">
                        <a:blip r:embed="rId9"/>
                        <a:stretch>
                          <a:fillRect/>
                        </a:stretch>
                      </p166:blipFill>
                      <p166:spPr xmlns:p166="http://schemas.microsoft.com/office/powerpoint/2016/6/main">
                        <a:xfrm>
                          <a:off x="8771238" y="1732809"/>
                          <a:ext cx="2640470" cy="1485265"/>
                        </a:xfrm>
                        <a:prstGeom prst="rect">
                          <a:avLst/>
                        </a:prstGeom>
                        <a:ln w="3175">
                          <a:solidFill>
                            <a:prstClr val="ltGray"/>
                          </a:solidFill>
                        </a:ln>
                      </p166:spPr>
                    </psuz:zmPr>
                  </psuz:summaryZmObj>
                  <psuz:summaryZmObj sectionId="{E2BBA953-0061-4BB7-B92B-85DD1B29C4BB}">
                    <psuz:zmPr id="{CDBF9032-AB4D-419D-AA93-9F8862BFEB08}" transitionDur="1000">
                      <p166:blipFill xmlns:p166="http://schemas.microsoft.com/office/powerpoint/2016/6/main">
                        <a:blip r:embed="rId10"/>
                        <a:stretch>
                          <a:fillRect/>
                        </a:stretch>
                      </p166:blipFill>
                      <p166:spPr xmlns:p166="http://schemas.microsoft.com/office/powerpoint/2016/6/main">
                        <a:xfrm>
                          <a:off x="552774" y="3317092"/>
                          <a:ext cx="2640470" cy="1485265"/>
                        </a:xfrm>
                        <a:prstGeom prst="rect">
                          <a:avLst/>
                        </a:prstGeom>
                        <a:ln w="3175">
                          <a:solidFill>
                            <a:prstClr val="ltGray"/>
                          </a:solidFill>
                        </a:ln>
                      </p166:spPr>
                    </psuz:zmPr>
                  </psuz:summaryZmObj>
                  <psuz:summaryZmObj sectionId="{42B664F5-2CDC-48F2-884A-95967AD4418A}">
                    <psuz:zmPr id="{D9960151-1CCE-48C0-97E8-A834A6D9208A}" transitionDur="1000">
                      <p166:blipFill xmlns:p166="http://schemas.microsoft.com/office/powerpoint/2016/6/main">
                        <a:blip r:embed="rId11"/>
                        <a:stretch>
                          <a:fillRect/>
                        </a:stretch>
                      </p166:blipFill>
                      <p166:spPr xmlns:p166="http://schemas.microsoft.com/office/powerpoint/2016/6/main">
                        <a:xfrm>
                          <a:off x="3292262" y="3317092"/>
                          <a:ext cx="2640470" cy="1485265"/>
                        </a:xfrm>
                        <a:prstGeom prst="rect">
                          <a:avLst/>
                        </a:prstGeom>
                        <a:ln w="3175">
                          <a:solidFill>
                            <a:prstClr val="ltGray"/>
                          </a:solidFill>
                        </a:ln>
                      </p166:spPr>
                    </psuz:zmPr>
                  </psuz:summaryZmObj>
                  <psuz:gridLayout/>
                </psuz:summaryZm>
              </a:graphicData>
            </a:graphic>
          </p:graphicFrame>
        </mc:Choice>
        <mc:Fallback>
          <p:grpSp>
            <p:nvGrpSpPr>
              <p:cNvPr id="7" name="Интерактивное оглавление 6">
                <a:extLst>
                  <a:ext uri="{FF2B5EF4-FFF2-40B4-BE49-F238E27FC236}">
                    <a16:creationId xmlns:a16="http://schemas.microsoft.com/office/drawing/2014/main" id="{DBD5D667-F77F-4B8D-8879-064529AB8659}"/>
                  </a:ext>
                </a:extLst>
              </p:cNvPr>
              <p:cNvGrpSpPr>
                <a:grpSpLocks noGrp="1" noUngrp="1" noRot="1" noChangeAspect="1" noMove="1" noResize="1"/>
              </p:cNvGrpSpPr>
              <p:nvPr/>
            </p:nvGrpSpPr>
            <p:grpSpPr>
              <a:xfrm>
                <a:off x="113759" y="1588029"/>
                <a:ext cx="11964482" cy="4950883"/>
                <a:chOff x="113759" y="1588029"/>
                <a:chExt cx="11964482" cy="4950883"/>
              </a:xfrm>
            </p:grpSpPr>
            <p:pic>
              <p:nvPicPr>
                <p:cNvPr id="8" name="Рисунок 8">
                  <a:hlinkClick r:id="rId12"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666533" y="1736555"/>
                  <a:ext cx="2640470" cy="1485265"/>
                </a:xfrm>
                <a:prstGeom prst="rect">
                  <a:avLst/>
                </a:prstGeom>
                <a:ln w="3175">
                  <a:solidFill>
                    <a:prstClr val="ltGray"/>
                  </a:solidFill>
                </a:ln>
              </p:spPr>
            </p:pic>
            <p:pic>
              <p:nvPicPr>
                <p:cNvPr id="9" name="Рисунок 9">
                  <a:hlinkClick r:id="rId13"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3406021" y="1736555"/>
                  <a:ext cx="2640470" cy="1485265"/>
                </a:xfrm>
                <a:prstGeom prst="rect">
                  <a:avLst/>
                </a:prstGeom>
                <a:ln w="3175">
                  <a:solidFill>
                    <a:prstClr val="ltGray"/>
                  </a:solidFill>
                </a:ln>
              </p:spPr>
            </p:pic>
            <p:pic>
              <p:nvPicPr>
                <p:cNvPr id="10" name="Рисунок 10">
                  <a:hlinkClick r:id="rId14"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6145509" y="1736555"/>
                  <a:ext cx="2640470" cy="1485265"/>
                </a:xfrm>
                <a:prstGeom prst="rect">
                  <a:avLst/>
                </a:prstGeom>
                <a:ln w="3175">
                  <a:solidFill>
                    <a:prstClr val="ltGray"/>
                  </a:solidFill>
                </a:ln>
              </p:spPr>
            </p:pic>
            <p:pic>
              <p:nvPicPr>
                <p:cNvPr id="11" name="Рисунок 11">
                  <a:hlinkClick r:id="rId15"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8884997" y="1736555"/>
                  <a:ext cx="2640470" cy="1485265"/>
                </a:xfrm>
                <a:prstGeom prst="rect">
                  <a:avLst/>
                </a:prstGeom>
                <a:ln w="3175">
                  <a:solidFill>
                    <a:prstClr val="ltGray"/>
                  </a:solidFill>
                </a:ln>
              </p:spPr>
            </p:pic>
            <p:pic>
              <p:nvPicPr>
                <p:cNvPr id="12" name="Рисунок 12">
                  <a:hlinkClick r:id="rId16"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666533" y="3320838"/>
                  <a:ext cx="2640470" cy="1485265"/>
                </a:xfrm>
                <a:prstGeom prst="rect">
                  <a:avLst/>
                </a:prstGeom>
                <a:ln w="3175">
                  <a:solidFill>
                    <a:prstClr val="ltGray"/>
                  </a:solidFill>
                </a:ln>
              </p:spPr>
            </p:pic>
            <p:pic>
              <p:nvPicPr>
                <p:cNvPr id="13" name="Рисунок 13">
                  <a:hlinkClick r:id="rId17"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3406021" y="3320838"/>
                  <a:ext cx="2640470" cy="1485265"/>
                </a:xfrm>
                <a:prstGeom prst="rect">
                  <a:avLst/>
                </a:prstGeom>
                <a:ln w="3175">
                  <a:solidFill>
                    <a:prstClr val="ltGray"/>
                  </a:solidFill>
                </a:ln>
              </p:spPr>
            </p:pic>
            <p:pic>
              <p:nvPicPr>
                <p:cNvPr id="14" name="Рисунок 14">
                  <a:hlinkClick r:id="rId18"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6145509" y="3320838"/>
                  <a:ext cx="2640470" cy="1485265"/>
                </a:xfrm>
                <a:prstGeom prst="rect">
                  <a:avLst/>
                </a:prstGeom>
                <a:ln w="3175">
                  <a:solidFill>
                    <a:prstClr val="ltGray"/>
                  </a:solidFill>
                </a:ln>
              </p:spPr>
            </p:pic>
            <p:pic>
              <p:nvPicPr>
                <p:cNvPr id="15" name="Рисунок 15">
                  <a:hlinkClick r:id="rId19"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884997" y="3320838"/>
                  <a:ext cx="2640470" cy="1485265"/>
                </a:xfrm>
                <a:prstGeom prst="rect">
                  <a:avLst/>
                </a:prstGeom>
                <a:ln w="3175">
                  <a:solidFill>
                    <a:prstClr val="ltGray"/>
                  </a:solidFill>
                </a:ln>
              </p:spPr>
            </p:pic>
            <p:pic>
              <p:nvPicPr>
                <p:cNvPr id="16" name="Рисунок 16">
                  <a:hlinkClick r:id="rId20"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666533" y="4905121"/>
                  <a:ext cx="2640470" cy="1485265"/>
                </a:xfrm>
                <a:prstGeom prst="rect">
                  <a:avLst/>
                </a:prstGeom>
                <a:ln w="3175">
                  <a:solidFill>
                    <a:prstClr val="ltGray"/>
                  </a:solidFill>
                </a:ln>
              </p:spPr>
            </p:pic>
            <p:pic>
              <p:nvPicPr>
                <p:cNvPr id="17" name="Рисунок 17">
                  <a:hlinkClick r:id="rId21"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3406021" y="4905121"/>
                  <a:ext cx="2640470" cy="1485265"/>
                </a:xfrm>
                <a:prstGeom prst="rect">
                  <a:avLst/>
                </a:prstGeom>
                <a:ln w="3175">
                  <a:solidFill>
                    <a:prstClr val="ltGray"/>
                  </a:solidFill>
                </a:ln>
              </p:spPr>
            </p:pic>
          </p:grpSp>
        </mc:Fallback>
      </mc:AlternateContent>
    </p:spTree>
    <p:extLst>
      <p:ext uri="{BB962C8B-B14F-4D97-AF65-F5344CB8AC3E}">
        <p14:creationId xmlns:p14="http://schemas.microsoft.com/office/powerpoint/2010/main" val="4081517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17359E8-CE1F-4E77-88B7-7AC97FED3212}"/>
              </a:ext>
            </a:extLst>
          </p:cNvPr>
          <p:cNvSpPr>
            <a:spLocks noGrp="1"/>
          </p:cNvSpPr>
          <p:nvPr>
            <p:ph type="title"/>
          </p:nvPr>
        </p:nvSpPr>
        <p:spPr/>
        <p:txBody>
          <a:bodyPr>
            <a:normAutofit fontScale="90000"/>
          </a:bodyPr>
          <a:lstStyle/>
          <a:p>
            <a:r>
              <a:rPr lang="en-US" b="1" dirty="0"/>
              <a:t>Introduction</a:t>
            </a:r>
            <a:endParaRPr lang="ru-RU" b="1" dirty="0"/>
          </a:p>
        </p:txBody>
      </p:sp>
      <p:sp>
        <p:nvSpPr>
          <p:cNvPr id="3" name="Объект 2">
            <a:extLst>
              <a:ext uri="{FF2B5EF4-FFF2-40B4-BE49-F238E27FC236}">
                <a16:creationId xmlns:a16="http://schemas.microsoft.com/office/drawing/2014/main" id="{A039C829-AE51-44EA-A2CC-7634BAD5767C}"/>
              </a:ext>
            </a:extLst>
          </p:cNvPr>
          <p:cNvSpPr>
            <a:spLocks noGrp="1"/>
          </p:cNvSpPr>
          <p:nvPr>
            <p:ph idx="1"/>
          </p:nvPr>
        </p:nvSpPr>
        <p:spPr/>
        <p:txBody>
          <a:bodyPr>
            <a:normAutofit/>
          </a:bodyPr>
          <a:lstStyle/>
          <a:p>
            <a:pPr marL="0" indent="0" algn="just">
              <a:lnSpc>
                <a:spcPts val="3200"/>
              </a:lnSpc>
              <a:buNone/>
            </a:pPr>
            <a:r>
              <a:rPr lang="en-US" altLang="zh-CN" sz="2400" dirty="0">
                <a:latin typeface="Segoe UI" panose="020B0502040204020203" pitchFamily="34" charset="0"/>
                <a:cs typeface="Segoe UI" panose="020B0502040204020203" pitchFamily="34" charset="0"/>
                <a:sym typeface="+mn-lt"/>
              </a:rPr>
              <a:t>Fingerprint play a vital role in forensics, yet gaps exist in our knowledge of their chemistry and aging. This review suggests that while environmental factors and time can alter fingerprints, current aging methods are unreliable. It proposes a new method based on quantitative kinetic analysis, which could offer a more accurate way to determine fingerprint age.</a:t>
            </a:r>
            <a:endParaRPr lang="zh-CN" altLang="en-US" sz="2400" dirty="0">
              <a:latin typeface="Segoe UI" panose="020B0502040204020203" pitchFamily="34" charset="0"/>
              <a:cs typeface="Segoe UI" panose="020B0502040204020203" pitchFamily="34" charset="0"/>
              <a:sym typeface="+mn-lt"/>
            </a:endParaRPr>
          </a:p>
        </p:txBody>
      </p:sp>
      <p:sp>
        <p:nvSpPr>
          <p:cNvPr id="4" name="Номер слайда 3"/>
          <p:cNvSpPr>
            <a:spLocks noGrp="1"/>
          </p:cNvSpPr>
          <p:nvPr>
            <p:ph type="sldNum" sz="quarter" idx="12"/>
          </p:nvPr>
        </p:nvSpPr>
        <p:spPr/>
        <p:txBody>
          <a:bodyPr/>
          <a:lstStyle/>
          <a:p>
            <a:fld id="{74E79FA2-8A00-8940-B1C0-7B7C5A4021FE}" type="slidenum">
              <a:rPr lang="uk-UA" smtClean="0"/>
              <a:pPr/>
              <a:t>4</a:t>
            </a:fld>
            <a:endParaRPr lang="uk-UA"/>
          </a:p>
        </p:txBody>
      </p:sp>
      <p:sp>
        <p:nvSpPr>
          <p:cNvPr id="5" name="Нижний колонтитул 4"/>
          <p:cNvSpPr>
            <a:spLocks noGrp="1"/>
          </p:cNvSpPr>
          <p:nvPr>
            <p:ph type="ftr" sz="quarter" idx="11"/>
          </p:nvPr>
        </p:nvSpPr>
        <p:spPr/>
        <p:txBody>
          <a:bodyPr/>
          <a:lstStyle/>
          <a:p>
            <a:r>
              <a:rPr lang="en-US" b="1" i="1" dirty="0">
                <a:latin typeface="Segoe UI" pitchFamily="34" charset="0"/>
                <a:cs typeface="Segoe UI" pitchFamily="34" charset="0"/>
              </a:rPr>
              <a:t>Introduction</a:t>
            </a:r>
            <a:endParaRPr lang="uk-UA" b="1" i="1" dirty="0">
              <a:latin typeface="Segoe UI" pitchFamily="34" charset="0"/>
              <a:cs typeface="Segoe UI" pitchFamily="34" charset="0"/>
            </a:endParaRPr>
          </a:p>
        </p:txBody>
      </p:sp>
    </p:spTree>
    <p:extLst>
      <p:ext uri="{BB962C8B-B14F-4D97-AF65-F5344CB8AC3E}">
        <p14:creationId xmlns:p14="http://schemas.microsoft.com/office/powerpoint/2010/main" val="3687888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CE5DAB8-E1C7-4A51-9633-5D37CED70C7B}"/>
              </a:ext>
            </a:extLst>
          </p:cNvPr>
          <p:cNvSpPr>
            <a:spLocks noGrp="1"/>
          </p:cNvSpPr>
          <p:nvPr>
            <p:ph type="title"/>
          </p:nvPr>
        </p:nvSpPr>
        <p:spPr/>
        <p:txBody>
          <a:bodyPr>
            <a:normAutofit fontScale="90000"/>
          </a:bodyPr>
          <a:lstStyle/>
          <a:p>
            <a:r>
              <a:rPr lang="en-US" b="1" dirty="0"/>
              <a:t>Purpose</a:t>
            </a:r>
            <a:endParaRPr lang="ru-RU" dirty="0"/>
          </a:p>
        </p:txBody>
      </p:sp>
      <p:sp>
        <p:nvSpPr>
          <p:cNvPr id="3" name="Объект 2">
            <a:extLst>
              <a:ext uri="{FF2B5EF4-FFF2-40B4-BE49-F238E27FC236}">
                <a16:creationId xmlns:a16="http://schemas.microsoft.com/office/drawing/2014/main" id="{8E4F91AC-3AFC-4215-8445-6D24D6F53922}"/>
              </a:ext>
            </a:extLst>
          </p:cNvPr>
          <p:cNvSpPr>
            <a:spLocks noGrp="1"/>
          </p:cNvSpPr>
          <p:nvPr>
            <p:ph idx="1"/>
          </p:nvPr>
        </p:nvSpPr>
        <p:spPr/>
        <p:txBody>
          <a:bodyPr>
            <a:normAutofit/>
          </a:bodyPr>
          <a:lstStyle/>
          <a:p>
            <a:pPr marL="0" indent="0" algn="just">
              <a:lnSpc>
                <a:spcPts val="3200"/>
              </a:lnSpc>
              <a:buNone/>
            </a:pPr>
            <a:r>
              <a:rPr lang="en-US" sz="2400" b="0" i="0" dirty="0">
                <a:effectLst/>
                <a:latin typeface="Segoe UI" panose="020B0502040204020203" pitchFamily="34" charset="0"/>
                <a:cs typeface="Segoe UI" panose="020B0502040204020203" pitchFamily="34" charset="0"/>
              </a:rPr>
              <a:t>The purpose of the work is to study the kinetic analysis of fingerprints to accurately determine their type and age, which contributes to the direct improvement of dating methods in criminology and other fields.</a:t>
            </a:r>
            <a:endParaRPr lang="ru-RU" sz="2400" dirty="0">
              <a:latin typeface="Segoe UI" panose="020B0502040204020203" pitchFamily="34" charset="0"/>
              <a:cs typeface="Segoe UI" panose="020B0502040204020203" pitchFamily="34" charset="0"/>
            </a:endParaRPr>
          </a:p>
        </p:txBody>
      </p:sp>
      <p:pic>
        <p:nvPicPr>
          <p:cNvPr id="5" name="Рисунок 4">
            <a:extLst>
              <a:ext uri="{FF2B5EF4-FFF2-40B4-BE49-F238E27FC236}">
                <a16:creationId xmlns:a16="http://schemas.microsoft.com/office/drawing/2014/main" id="{419A5F48-A7B3-4D06-B0D5-972EF79854F9}"/>
              </a:ext>
            </a:extLst>
          </p:cNvPr>
          <p:cNvPicPr>
            <a:picLocks noChangeAspect="1"/>
          </p:cNvPicPr>
          <p:nvPr/>
        </p:nvPicPr>
        <p:blipFill>
          <a:blip r:embed="rId2"/>
          <a:stretch>
            <a:fillRect/>
          </a:stretch>
        </p:blipFill>
        <p:spPr>
          <a:xfrm>
            <a:off x="1564709" y="3428999"/>
            <a:ext cx="3810000" cy="2543175"/>
          </a:xfrm>
          <a:prstGeom prst="rect">
            <a:avLst/>
          </a:prstGeom>
        </p:spPr>
      </p:pic>
      <p:pic>
        <p:nvPicPr>
          <p:cNvPr id="7" name="Рисунок 6">
            <a:extLst>
              <a:ext uri="{FF2B5EF4-FFF2-40B4-BE49-F238E27FC236}">
                <a16:creationId xmlns:a16="http://schemas.microsoft.com/office/drawing/2014/main" id="{E3C7F252-760B-4CE2-91BB-DE731AA2F315}"/>
              </a:ext>
            </a:extLst>
          </p:cNvPr>
          <p:cNvPicPr>
            <a:picLocks noChangeAspect="1"/>
          </p:cNvPicPr>
          <p:nvPr/>
        </p:nvPicPr>
        <p:blipFill>
          <a:blip r:embed="rId3"/>
          <a:stretch>
            <a:fillRect/>
          </a:stretch>
        </p:blipFill>
        <p:spPr>
          <a:xfrm>
            <a:off x="6817293" y="3428999"/>
            <a:ext cx="3810000" cy="2543175"/>
          </a:xfrm>
          <a:prstGeom prst="rect">
            <a:avLst/>
          </a:prstGeom>
        </p:spPr>
      </p:pic>
      <p:sp>
        <p:nvSpPr>
          <p:cNvPr id="6" name="Номер слайда 5"/>
          <p:cNvSpPr>
            <a:spLocks noGrp="1"/>
          </p:cNvSpPr>
          <p:nvPr>
            <p:ph type="sldNum" sz="quarter" idx="12"/>
          </p:nvPr>
        </p:nvSpPr>
        <p:spPr/>
        <p:txBody>
          <a:bodyPr/>
          <a:lstStyle/>
          <a:p>
            <a:fld id="{74E79FA2-8A00-8940-B1C0-7B7C5A4021FE}" type="slidenum">
              <a:rPr lang="uk-UA" smtClean="0"/>
              <a:pPr/>
              <a:t>5</a:t>
            </a:fld>
            <a:endParaRPr lang="uk-UA"/>
          </a:p>
        </p:txBody>
      </p:sp>
      <p:sp>
        <p:nvSpPr>
          <p:cNvPr id="8" name="Нижний колонтитул 7"/>
          <p:cNvSpPr>
            <a:spLocks noGrp="1"/>
          </p:cNvSpPr>
          <p:nvPr>
            <p:ph type="ftr" sz="quarter" idx="11"/>
          </p:nvPr>
        </p:nvSpPr>
        <p:spPr/>
        <p:txBody>
          <a:bodyPr/>
          <a:lstStyle/>
          <a:p>
            <a:r>
              <a:rPr lang="en-US" b="1" i="1" dirty="0">
                <a:latin typeface="Segoe UI" pitchFamily="34" charset="0"/>
                <a:cs typeface="Segoe UI" pitchFamily="34" charset="0"/>
              </a:rPr>
              <a:t>Purpose</a:t>
            </a:r>
            <a:endParaRPr lang="uk-UA" b="1" i="1" dirty="0">
              <a:latin typeface="Segoe UI" pitchFamily="34" charset="0"/>
              <a:cs typeface="Segoe UI" pitchFamily="34" charset="0"/>
            </a:endParaRPr>
          </a:p>
        </p:txBody>
      </p:sp>
    </p:spTree>
    <p:extLst>
      <p:ext uri="{BB962C8B-B14F-4D97-AF65-F5344CB8AC3E}">
        <p14:creationId xmlns:p14="http://schemas.microsoft.com/office/powerpoint/2010/main" val="1717921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6224841-4E66-4ABC-8EA2-8CA75C94605C}"/>
              </a:ext>
            </a:extLst>
          </p:cNvPr>
          <p:cNvSpPr>
            <a:spLocks noGrp="1"/>
          </p:cNvSpPr>
          <p:nvPr>
            <p:ph type="title"/>
          </p:nvPr>
        </p:nvSpPr>
        <p:spPr/>
        <p:txBody>
          <a:bodyPr>
            <a:normAutofit fontScale="90000"/>
          </a:bodyPr>
          <a:lstStyle/>
          <a:p>
            <a:r>
              <a:rPr lang="en-US" b="1" dirty="0"/>
              <a:t>Materials and Methods</a:t>
            </a:r>
            <a:endParaRPr lang="ru-RU" b="1" dirty="0"/>
          </a:p>
        </p:txBody>
      </p:sp>
      <p:sp>
        <p:nvSpPr>
          <p:cNvPr id="3" name="Объект 2">
            <a:extLst>
              <a:ext uri="{FF2B5EF4-FFF2-40B4-BE49-F238E27FC236}">
                <a16:creationId xmlns:a16="http://schemas.microsoft.com/office/drawing/2014/main" id="{F0FFB869-763F-4244-8BFF-8D0E00CE541C}"/>
              </a:ext>
            </a:extLst>
          </p:cNvPr>
          <p:cNvSpPr>
            <a:spLocks noGrp="1"/>
          </p:cNvSpPr>
          <p:nvPr>
            <p:ph idx="1"/>
          </p:nvPr>
        </p:nvSpPr>
        <p:spPr/>
        <p:txBody>
          <a:bodyPr>
            <a:normAutofit/>
          </a:bodyPr>
          <a:lstStyle/>
          <a:p>
            <a:pPr marL="0" indent="0" algn="just">
              <a:lnSpc>
                <a:spcPts val="3200"/>
              </a:lnSpc>
              <a:buNone/>
            </a:pPr>
            <a:r>
              <a:rPr lang="en-US" sz="2400" b="0" i="0" dirty="0">
                <a:effectLst/>
                <a:latin typeface="Segoe UI" panose="020B0502040204020203" pitchFamily="34" charset="0"/>
                <a:cs typeface="Segoe UI" panose="020B0502040204020203" pitchFamily="34" charset="0"/>
              </a:rPr>
              <a:t>Our presentation includes and reviews the following methods: </a:t>
            </a:r>
          </a:p>
          <a:p>
            <a:pPr algn="just">
              <a:lnSpc>
                <a:spcPts val="3200"/>
              </a:lnSpc>
            </a:pPr>
            <a:r>
              <a:rPr lang="en-US" sz="2400" b="0" i="0" dirty="0">
                <a:effectLst/>
                <a:latin typeface="Segoe UI" panose="020B0502040204020203" pitchFamily="34" charset="0"/>
                <a:cs typeface="Segoe UI" panose="020B0502040204020203" pitchFamily="34" charset="0"/>
              </a:rPr>
              <a:t>Sample selection: Selection of fingerprints of different ages and storage conditions. </a:t>
            </a:r>
          </a:p>
          <a:p>
            <a:pPr algn="just">
              <a:lnSpc>
                <a:spcPts val="3200"/>
              </a:lnSpc>
            </a:pPr>
            <a:r>
              <a:rPr lang="en-US" sz="2400" b="0" i="0" dirty="0">
                <a:effectLst/>
                <a:latin typeface="Segoe UI" panose="020B0502040204020203" pitchFamily="34" charset="0"/>
                <a:cs typeface="Segoe UI" panose="020B0502040204020203" pitchFamily="34" charset="0"/>
              </a:rPr>
              <a:t>Kinetic analysis: The use of specialized chemical and physical tests to study changes in the composition of prints. </a:t>
            </a:r>
          </a:p>
          <a:p>
            <a:pPr algn="just">
              <a:lnSpc>
                <a:spcPts val="3200"/>
              </a:lnSpc>
            </a:pPr>
            <a:r>
              <a:rPr lang="en-US" sz="2400" b="0" i="0" dirty="0">
                <a:effectLst/>
                <a:latin typeface="Segoe UI" panose="020B0502040204020203" pitchFamily="34" charset="0"/>
                <a:cs typeface="Segoe UI" panose="020B0502040204020203" pitchFamily="34" charset="0"/>
              </a:rPr>
              <a:t>Statistical processing: The use of mathematical models to estimate the age of prints based on the data obtained. </a:t>
            </a:r>
          </a:p>
          <a:p>
            <a:pPr algn="just">
              <a:lnSpc>
                <a:spcPts val="3200"/>
              </a:lnSpc>
            </a:pPr>
            <a:r>
              <a:rPr lang="en-US" sz="2400" b="0" i="0" dirty="0">
                <a:effectLst/>
                <a:latin typeface="Segoe UI" panose="020B0502040204020203" pitchFamily="34" charset="0"/>
                <a:cs typeface="Segoe UI" panose="020B0502040204020203" pitchFamily="34" charset="0"/>
              </a:rPr>
              <a:t>Validation of the method: Verification of the accuracy of the method on control samples with a known age of prints.</a:t>
            </a:r>
            <a:endParaRPr lang="ru-RU" sz="2400" dirty="0">
              <a:latin typeface="Segoe UI" panose="020B0502040204020203" pitchFamily="34" charset="0"/>
              <a:cs typeface="Segoe UI" panose="020B0502040204020203" pitchFamily="34" charset="0"/>
            </a:endParaRPr>
          </a:p>
        </p:txBody>
      </p:sp>
      <p:sp>
        <p:nvSpPr>
          <p:cNvPr id="4" name="Номер слайда 3"/>
          <p:cNvSpPr>
            <a:spLocks noGrp="1"/>
          </p:cNvSpPr>
          <p:nvPr>
            <p:ph type="sldNum" sz="quarter" idx="12"/>
          </p:nvPr>
        </p:nvSpPr>
        <p:spPr/>
        <p:txBody>
          <a:bodyPr/>
          <a:lstStyle/>
          <a:p>
            <a:fld id="{74E79FA2-8A00-8940-B1C0-7B7C5A4021FE}" type="slidenum">
              <a:rPr lang="uk-UA" smtClean="0"/>
              <a:pPr/>
              <a:t>6</a:t>
            </a:fld>
            <a:endParaRPr lang="uk-UA" dirty="0"/>
          </a:p>
        </p:txBody>
      </p:sp>
      <p:sp>
        <p:nvSpPr>
          <p:cNvPr id="5" name="Нижний колонтитул 4"/>
          <p:cNvSpPr>
            <a:spLocks noGrp="1"/>
          </p:cNvSpPr>
          <p:nvPr>
            <p:ph type="ftr" sz="quarter" idx="11"/>
          </p:nvPr>
        </p:nvSpPr>
        <p:spPr/>
        <p:txBody>
          <a:bodyPr/>
          <a:lstStyle/>
          <a:p>
            <a:r>
              <a:rPr lang="en-US" b="1" i="1" dirty="0">
                <a:latin typeface="Segoe UI" panose="020B0502040204020203" pitchFamily="34" charset="0"/>
                <a:cs typeface="Segoe UI" panose="020B0502040204020203" pitchFamily="34" charset="0"/>
              </a:rPr>
              <a:t>Materials and Methods</a:t>
            </a:r>
            <a:endParaRPr lang="uk-UA" b="1" i="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67505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7571F68-F8B5-4123-8405-30EA3C690A3C}"/>
              </a:ext>
            </a:extLst>
          </p:cNvPr>
          <p:cNvSpPr>
            <a:spLocks noGrp="1"/>
          </p:cNvSpPr>
          <p:nvPr>
            <p:ph type="title"/>
          </p:nvPr>
        </p:nvSpPr>
        <p:spPr/>
        <p:txBody>
          <a:bodyPr>
            <a:normAutofit fontScale="90000"/>
          </a:bodyPr>
          <a:lstStyle/>
          <a:p>
            <a:r>
              <a:rPr lang="en-US" b="1" dirty="0"/>
              <a:t>Statistical Processing</a:t>
            </a:r>
            <a:endParaRPr lang="ru-RU" b="1" dirty="0"/>
          </a:p>
        </p:txBody>
      </p:sp>
      <p:sp>
        <p:nvSpPr>
          <p:cNvPr id="3" name="Объект 2">
            <a:extLst>
              <a:ext uri="{FF2B5EF4-FFF2-40B4-BE49-F238E27FC236}">
                <a16:creationId xmlns:a16="http://schemas.microsoft.com/office/drawing/2014/main" id="{FA6FB2CB-A0D3-4B28-9284-3D594B3B2C5F}"/>
              </a:ext>
            </a:extLst>
          </p:cNvPr>
          <p:cNvSpPr>
            <a:spLocks noGrp="1"/>
          </p:cNvSpPr>
          <p:nvPr>
            <p:ph idx="1"/>
          </p:nvPr>
        </p:nvSpPr>
        <p:spPr/>
        <p:txBody>
          <a:bodyPr>
            <a:normAutofit/>
          </a:bodyPr>
          <a:lstStyle/>
          <a:p>
            <a:pPr marL="0" indent="0" algn="just">
              <a:lnSpc>
                <a:spcPts val="3200"/>
              </a:lnSpc>
              <a:buNone/>
            </a:pPr>
            <a:r>
              <a:rPr lang="en-US" sz="2400" b="0" i="0" dirty="0">
                <a:effectLst/>
                <a:latin typeface="Segoe UI" panose="020B0502040204020203" pitchFamily="34" charset="0"/>
                <a:cs typeface="Segoe UI" panose="020B0502040204020203" pitchFamily="34" charset="0"/>
              </a:rPr>
              <a:t>This involves applying mathematical models to estimate the age of prints. By analyzing data such as the degree of fading, ink absorption, and paper degradation, one can predict how old a print might be.</a:t>
            </a:r>
            <a:endParaRPr lang="ru-RU" sz="2400" dirty="0">
              <a:latin typeface="Segoe UI" panose="020B0502040204020203" pitchFamily="34" charset="0"/>
              <a:cs typeface="Segoe UI" panose="020B0502040204020203" pitchFamily="34" charset="0"/>
            </a:endParaRPr>
          </a:p>
        </p:txBody>
      </p:sp>
      <p:pic>
        <p:nvPicPr>
          <p:cNvPr id="4" name="Рисунок 3">
            <a:extLst>
              <a:ext uri="{FF2B5EF4-FFF2-40B4-BE49-F238E27FC236}">
                <a16:creationId xmlns:a16="http://schemas.microsoft.com/office/drawing/2014/main" id="{7A2A08F3-47CF-442C-BB31-FC280D57713E}"/>
              </a:ext>
            </a:extLst>
          </p:cNvPr>
          <p:cNvPicPr>
            <a:picLocks noChangeAspect="1"/>
          </p:cNvPicPr>
          <p:nvPr/>
        </p:nvPicPr>
        <p:blipFill>
          <a:blip r:embed="rId2"/>
          <a:stretch>
            <a:fillRect/>
          </a:stretch>
        </p:blipFill>
        <p:spPr>
          <a:xfrm>
            <a:off x="1161928" y="3774295"/>
            <a:ext cx="3438525" cy="2402668"/>
          </a:xfrm>
          <a:prstGeom prst="rect">
            <a:avLst/>
          </a:prstGeom>
        </p:spPr>
      </p:pic>
      <p:pic>
        <p:nvPicPr>
          <p:cNvPr id="8" name="Рисунок 7">
            <a:extLst>
              <a:ext uri="{FF2B5EF4-FFF2-40B4-BE49-F238E27FC236}">
                <a16:creationId xmlns:a16="http://schemas.microsoft.com/office/drawing/2014/main" id="{15351F17-708E-4B5F-9BB7-C48060A51EB4}"/>
              </a:ext>
            </a:extLst>
          </p:cNvPr>
          <p:cNvPicPr>
            <a:picLocks noChangeAspect="1"/>
          </p:cNvPicPr>
          <p:nvPr/>
        </p:nvPicPr>
        <p:blipFill>
          <a:blip r:embed="rId3"/>
          <a:stretch>
            <a:fillRect/>
          </a:stretch>
        </p:blipFill>
        <p:spPr>
          <a:xfrm>
            <a:off x="7591547" y="3774377"/>
            <a:ext cx="3438525" cy="2402586"/>
          </a:xfrm>
          <a:prstGeom prst="rect">
            <a:avLst/>
          </a:prstGeom>
        </p:spPr>
      </p:pic>
      <p:sp>
        <p:nvSpPr>
          <p:cNvPr id="6" name="Номер слайда 5"/>
          <p:cNvSpPr>
            <a:spLocks noGrp="1"/>
          </p:cNvSpPr>
          <p:nvPr>
            <p:ph type="sldNum" sz="quarter" idx="12"/>
          </p:nvPr>
        </p:nvSpPr>
        <p:spPr/>
        <p:txBody>
          <a:bodyPr/>
          <a:lstStyle/>
          <a:p>
            <a:fld id="{74E79FA2-8A00-8940-B1C0-7B7C5A4021FE}" type="slidenum">
              <a:rPr lang="uk-UA" smtClean="0"/>
              <a:pPr/>
              <a:t>7</a:t>
            </a:fld>
            <a:endParaRPr lang="uk-UA"/>
          </a:p>
        </p:txBody>
      </p:sp>
      <p:sp>
        <p:nvSpPr>
          <p:cNvPr id="7" name="Нижний колонтитул 6"/>
          <p:cNvSpPr>
            <a:spLocks noGrp="1"/>
          </p:cNvSpPr>
          <p:nvPr>
            <p:ph type="ftr" sz="quarter" idx="11"/>
          </p:nvPr>
        </p:nvSpPr>
        <p:spPr/>
        <p:txBody>
          <a:bodyPr/>
          <a:lstStyle/>
          <a:p>
            <a:r>
              <a:rPr lang="en-US" b="1" i="1" dirty="0">
                <a:latin typeface="Segoe UI" pitchFamily="34" charset="0"/>
                <a:cs typeface="Segoe UI" pitchFamily="34" charset="0"/>
              </a:rPr>
              <a:t>Materials and Methods</a:t>
            </a:r>
            <a:endParaRPr lang="uk-UA" b="1" i="1" dirty="0">
              <a:latin typeface="Segoe UI" pitchFamily="34" charset="0"/>
              <a:cs typeface="Segoe UI" pitchFamily="34" charset="0"/>
            </a:endParaRPr>
          </a:p>
        </p:txBody>
      </p:sp>
    </p:spTree>
    <p:extLst>
      <p:ext uri="{BB962C8B-B14F-4D97-AF65-F5344CB8AC3E}">
        <p14:creationId xmlns:p14="http://schemas.microsoft.com/office/powerpoint/2010/main" val="2423848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4516456-6425-4319-98DA-4AB589FBC231}"/>
              </a:ext>
            </a:extLst>
          </p:cNvPr>
          <p:cNvSpPr>
            <a:spLocks noGrp="1"/>
          </p:cNvSpPr>
          <p:nvPr>
            <p:ph type="title"/>
          </p:nvPr>
        </p:nvSpPr>
        <p:spPr/>
        <p:txBody>
          <a:bodyPr>
            <a:normAutofit fontScale="90000"/>
          </a:bodyPr>
          <a:lstStyle/>
          <a:p>
            <a:r>
              <a:rPr lang="en-US" b="1" dirty="0"/>
              <a:t>Kinetic Analysis</a:t>
            </a:r>
            <a:endParaRPr lang="ru-RU" b="1" dirty="0"/>
          </a:p>
        </p:txBody>
      </p:sp>
      <p:sp>
        <p:nvSpPr>
          <p:cNvPr id="3" name="Объект 2">
            <a:extLst>
              <a:ext uri="{FF2B5EF4-FFF2-40B4-BE49-F238E27FC236}">
                <a16:creationId xmlns:a16="http://schemas.microsoft.com/office/drawing/2014/main" id="{BCF9018D-5591-4380-B67A-26172C66ECF5}"/>
              </a:ext>
            </a:extLst>
          </p:cNvPr>
          <p:cNvSpPr>
            <a:spLocks noGrp="1"/>
          </p:cNvSpPr>
          <p:nvPr>
            <p:ph idx="1"/>
          </p:nvPr>
        </p:nvSpPr>
        <p:spPr>
          <a:xfrm>
            <a:off x="838200" y="1605280"/>
            <a:ext cx="10515600" cy="4351338"/>
          </a:xfrm>
        </p:spPr>
        <p:txBody>
          <a:bodyPr>
            <a:normAutofit/>
          </a:bodyPr>
          <a:lstStyle/>
          <a:p>
            <a:pPr marL="0" indent="0" algn="just">
              <a:lnSpc>
                <a:spcPts val="3200"/>
              </a:lnSpc>
              <a:buNone/>
            </a:pPr>
            <a:r>
              <a:rPr lang="en-US" sz="2400" b="0" i="0" dirty="0">
                <a:effectLst/>
                <a:latin typeface="Segoe UI" panose="020B0502040204020203" pitchFamily="34" charset="0"/>
                <a:cs typeface="Segoe UI" panose="020B0502040204020203" pitchFamily="34" charset="0"/>
              </a:rPr>
              <a:t>Kinetic analysis in the context of prints refers to the application of specific chemical and physical examinations to observe and understand the alterations in the composition of prints over time. This can involve studying the rate of reactions, the stability of printed materials, and the factors that influence these changes.</a:t>
            </a:r>
            <a:endParaRPr lang="ru-RU" sz="2400" dirty="0">
              <a:latin typeface="Segoe UI" panose="020B0502040204020203" pitchFamily="34" charset="0"/>
              <a:cs typeface="Segoe UI" panose="020B0502040204020203" pitchFamily="34" charset="0"/>
            </a:endParaRPr>
          </a:p>
        </p:txBody>
      </p:sp>
      <p:pic>
        <p:nvPicPr>
          <p:cNvPr id="5" name="Рисунок 4">
            <a:extLst>
              <a:ext uri="{FF2B5EF4-FFF2-40B4-BE49-F238E27FC236}">
                <a16:creationId xmlns:a16="http://schemas.microsoft.com/office/drawing/2014/main" id="{DA62B9D8-F193-4ACD-877A-579609F89211}"/>
              </a:ext>
            </a:extLst>
          </p:cNvPr>
          <p:cNvPicPr>
            <a:picLocks noChangeAspect="1"/>
          </p:cNvPicPr>
          <p:nvPr/>
        </p:nvPicPr>
        <p:blipFill>
          <a:blip r:embed="rId2"/>
          <a:stretch>
            <a:fillRect/>
          </a:stretch>
        </p:blipFill>
        <p:spPr>
          <a:xfrm>
            <a:off x="1706234" y="3731242"/>
            <a:ext cx="3140733" cy="2413585"/>
          </a:xfrm>
          <a:prstGeom prst="rect">
            <a:avLst/>
          </a:prstGeom>
        </p:spPr>
      </p:pic>
      <p:pic>
        <p:nvPicPr>
          <p:cNvPr id="7" name="Рисунок 6">
            <a:extLst>
              <a:ext uri="{FF2B5EF4-FFF2-40B4-BE49-F238E27FC236}">
                <a16:creationId xmlns:a16="http://schemas.microsoft.com/office/drawing/2014/main" id="{9888FA7F-3327-4398-9DCB-F77F730D7AC3}"/>
              </a:ext>
            </a:extLst>
          </p:cNvPr>
          <p:cNvPicPr>
            <a:picLocks noChangeAspect="1"/>
          </p:cNvPicPr>
          <p:nvPr/>
        </p:nvPicPr>
        <p:blipFill>
          <a:blip r:embed="rId3"/>
          <a:stretch>
            <a:fillRect/>
          </a:stretch>
        </p:blipFill>
        <p:spPr>
          <a:xfrm>
            <a:off x="7345033" y="3731243"/>
            <a:ext cx="3140733" cy="2413584"/>
          </a:xfrm>
          <a:prstGeom prst="rect">
            <a:avLst/>
          </a:prstGeom>
        </p:spPr>
      </p:pic>
      <p:sp>
        <p:nvSpPr>
          <p:cNvPr id="6" name="Номер слайда 5"/>
          <p:cNvSpPr>
            <a:spLocks noGrp="1"/>
          </p:cNvSpPr>
          <p:nvPr>
            <p:ph type="sldNum" sz="quarter" idx="12"/>
          </p:nvPr>
        </p:nvSpPr>
        <p:spPr/>
        <p:txBody>
          <a:bodyPr/>
          <a:lstStyle/>
          <a:p>
            <a:fld id="{74E79FA2-8A00-8940-B1C0-7B7C5A4021FE}" type="slidenum">
              <a:rPr lang="uk-UA" smtClean="0"/>
              <a:pPr/>
              <a:t>8</a:t>
            </a:fld>
            <a:endParaRPr lang="uk-UA" dirty="0"/>
          </a:p>
        </p:txBody>
      </p:sp>
      <p:sp>
        <p:nvSpPr>
          <p:cNvPr id="8" name="Нижний колонтитул 7"/>
          <p:cNvSpPr>
            <a:spLocks noGrp="1"/>
          </p:cNvSpPr>
          <p:nvPr>
            <p:ph type="ftr" sz="quarter" idx="11"/>
          </p:nvPr>
        </p:nvSpPr>
        <p:spPr/>
        <p:txBody>
          <a:bodyPr/>
          <a:lstStyle/>
          <a:p>
            <a:r>
              <a:rPr lang="en-US" b="1" i="1" dirty="0">
                <a:latin typeface="Segoe UI" pitchFamily="34" charset="0"/>
                <a:cs typeface="Segoe UI" pitchFamily="34" charset="0"/>
              </a:rPr>
              <a:t>Materials and Methods</a:t>
            </a:r>
            <a:endParaRPr lang="uk-UA" b="1" i="1" dirty="0">
              <a:latin typeface="Segoe UI" pitchFamily="34" charset="0"/>
              <a:cs typeface="Segoe UI" pitchFamily="34" charset="0"/>
            </a:endParaRPr>
          </a:p>
        </p:txBody>
      </p:sp>
    </p:spTree>
    <p:extLst>
      <p:ext uri="{BB962C8B-B14F-4D97-AF65-F5344CB8AC3E}">
        <p14:creationId xmlns:p14="http://schemas.microsoft.com/office/powerpoint/2010/main" val="1060804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B6F6D5-3357-4665-9EC3-404C96575ECF}"/>
              </a:ext>
            </a:extLst>
          </p:cNvPr>
          <p:cNvSpPr>
            <a:spLocks noGrp="1"/>
          </p:cNvSpPr>
          <p:nvPr>
            <p:ph type="title"/>
          </p:nvPr>
        </p:nvSpPr>
        <p:spPr/>
        <p:txBody>
          <a:bodyPr>
            <a:normAutofit fontScale="90000"/>
          </a:bodyPr>
          <a:lstStyle/>
          <a:p>
            <a:r>
              <a:rPr lang="en-US" b="1" i="0" dirty="0">
                <a:effectLst/>
                <a:latin typeface="Calibri Light (Заголовки)"/>
                <a:cs typeface="Calibri Light" panose="020F0302020204030204" pitchFamily="34" charset="0"/>
              </a:rPr>
              <a:t>Validation of the method</a:t>
            </a:r>
            <a:endParaRPr lang="ru-RU" b="1" dirty="0">
              <a:latin typeface="Calibri Light (Заголовки)"/>
              <a:cs typeface="Calibri Light" panose="020F0302020204030204" pitchFamily="34" charset="0"/>
            </a:endParaRPr>
          </a:p>
        </p:txBody>
      </p:sp>
      <p:sp>
        <p:nvSpPr>
          <p:cNvPr id="3" name="Объект 2">
            <a:extLst>
              <a:ext uri="{FF2B5EF4-FFF2-40B4-BE49-F238E27FC236}">
                <a16:creationId xmlns:a16="http://schemas.microsoft.com/office/drawing/2014/main" id="{A7D42754-7B92-4141-A357-2AA0DE72E49F}"/>
              </a:ext>
            </a:extLst>
          </p:cNvPr>
          <p:cNvSpPr>
            <a:spLocks noGrp="1"/>
          </p:cNvSpPr>
          <p:nvPr>
            <p:ph idx="1"/>
          </p:nvPr>
        </p:nvSpPr>
        <p:spPr/>
        <p:txBody>
          <a:bodyPr>
            <a:normAutofit/>
          </a:bodyPr>
          <a:lstStyle/>
          <a:p>
            <a:pPr marL="0" indent="0" algn="just">
              <a:lnSpc>
                <a:spcPts val="3200"/>
              </a:lnSpc>
              <a:buNone/>
            </a:pPr>
            <a:r>
              <a:rPr lang="en-US" sz="2400" b="0" i="0" dirty="0">
                <a:effectLst/>
                <a:latin typeface="Segoe UI" panose="020B0502040204020203" pitchFamily="34" charset="0"/>
                <a:cs typeface="Segoe UI" panose="020B0502040204020203" pitchFamily="34" charset="0"/>
              </a:rPr>
              <a:t>This step ensures the method's reliability. It's done by testing the method on control samples that have a confirmed age. If the method consistently predicts the correct age, it's considered valid.</a:t>
            </a:r>
            <a:endParaRPr lang="ru-RU" sz="2400" dirty="0">
              <a:latin typeface="Segoe UI" panose="020B0502040204020203" pitchFamily="34" charset="0"/>
              <a:cs typeface="Segoe UI" panose="020B0502040204020203" pitchFamily="34" charset="0"/>
            </a:endParaRPr>
          </a:p>
        </p:txBody>
      </p:sp>
      <p:pic>
        <p:nvPicPr>
          <p:cNvPr id="5" name="Рисунок 4">
            <a:extLst>
              <a:ext uri="{FF2B5EF4-FFF2-40B4-BE49-F238E27FC236}">
                <a16:creationId xmlns:a16="http://schemas.microsoft.com/office/drawing/2014/main" id="{FEC74962-349F-4DF0-A871-E5C4D21E44F5}"/>
              </a:ext>
            </a:extLst>
          </p:cNvPr>
          <p:cNvPicPr>
            <a:picLocks noChangeAspect="1"/>
          </p:cNvPicPr>
          <p:nvPr/>
        </p:nvPicPr>
        <p:blipFill>
          <a:blip r:embed="rId2"/>
          <a:stretch>
            <a:fillRect/>
          </a:stretch>
        </p:blipFill>
        <p:spPr>
          <a:xfrm>
            <a:off x="3506268" y="3429000"/>
            <a:ext cx="5104332" cy="2692395"/>
          </a:xfrm>
          <a:prstGeom prst="rect">
            <a:avLst/>
          </a:prstGeom>
        </p:spPr>
      </p:pic>
      <p:sp>
        <p:nvSpPr>
          <p:cNvPr id="6" name="Номер слайда 5"/>
          <p:cNvSpPr>
            <a:spLocks noGrp="1"/>
          </p:cNvSpPr>
          <p:nvPr>
            <p:ph type="sldNum" sz="quarter" idx="12"/>
          </p:nvPr>
        </p:nvSpPr>
        <p:spPr/>
        <p:txBody>
          <a:bodyPr/>
          <a:lstStyle/>
          <a:p>
            <a:fld id="{74E79FA2-8A00-8940-B1C0-7B7C5A4021FE}" type="slidenum">
              <a:rPr lang="uk-UA" smtClean="0"/>
              <a:pPr/>
              <a:t>9</a:t>
            </a:fld>
            <a:endParaRPr lang="uk-UA"/>
          </a:p>
        </p:txBody>
      </p:sp>
      <p:sp>
        <p:nvSpPr>
          <p:cNvPr id="7" name="Нижний колонтитул 6"/>
          <p:cNvSpPr>
            <a:spLocks noGrp="1"/>
          </p:cNvSpPr>
          <p:nvPr>
            <p:ph type="ftr" sz="quarter" idx="11"/>
          </p:nvPr>
        </p:nvSpPr>
        <p:spPr/>
        <p:txBody>
          <a:bodyPr/>
          <a:lstStyle/>
          <a:p>
            <a:r>
              <a:rPr lang="en-US" b="1" i="1" dirty="0">
                <a:latin typeface="Segoe UI" pitchFamily="34" charset="0"/>
                <a:cs typeface="Segoe UI" pitchFamily="34" charset="0"/>
              </a:rPr>
              <a:t>Materials and Methods</a:t>
            </a:r>
            <a:endParaRPr lang="uk-UA" b="1" i="1" dirty="0">
              <a:latin typeface="Segoe UI" pitchFamily="34" charset="0"/>
              <a:cs typeface="Segoe UI" pitchFamily="34" charset="0"/>
            </a:endParaRPr>
          </a:p>
        </p:txBody>
      </p:sp>
    </p:spTree>
    <p:extLst>
      <p:ext uri="{BB962C8B-B14F-4D97-AF65-F5344CB8AC3E}">
        <p14:creationId xmlns:p14="http://schemas.microsoft.com/office/powerpoint/2010/main" val="1965042523"/>
      </p:ext>
    </p:extLst>
  </p:cSld>
  <p:clrMapOvr>
    <a:masterClrMapping/>
  </p:clrMapOvr>
</p:sld>
</file>

<file path=ppt/theme/theme1.xml><?xml version="1.0" encoding="utf-8"?>
<a:theme xmlns:a="http://schemas.openxmlformats.org/drawingml/2006/main" name="Office Theme">
  <a:themeElements>
    <a:clrScheme name="Custom 81">
      <a:dk1>
        <a:srgbClr val="000000"/>
      </a:dk1>
      <a:lt1>
        <a:srgbClr val="FFFFFF"/>
      </a:lt1>
      <a:dk2>
        <a:srgbClr val="44546A"/>
      </a:dk2>
      <a:lt2>
        <a:srgbClr val="E7E6E6"/>
      </a:lt2>
      <a:accent1>
        <a:srgbClr val="B49082"/>
      </a:accent1>
      <a:accent2>
        <a:srgbClr val="B27B39"/>
      </a:accent2>
      <a:accent3>
        <a:srgbClr val="849797"/>
      </a:accent3>
      <a:accent4>
        <a:srgbClr val="DBB09C"/>
      </a:accent4>
      <a:accent5>
        <a:srgbClr val="84A1AB"/>
      </a:accent5>
      <a:accent6>
        <a:srgbClr val="988A7E"/>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TotalTime>
  <Words>600</Words>
  <Application>Microsoft Office PowerPoint</Application>
  <PresentationFormat>Широкоэкранный</PresentationFormat>
  <Paragraphs>64</Paragraphs>
  <Slides>14</Slides>
  <Notes>0</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14</vt:i4>
      </vt:variant>
    </vt:vector>
  </HeadingPairs>
  <TitlesOfParts>
    <vt:vector size="21" baseType="lpstr">
      <vt:lpstr>Arial</vt:lpstr>
      <vt:lpstr>Calibri</vt:lpstr>
      <vt:lpstr>Calibri Light</vt:lpstr>
      <vt:lpstr>Calibri Light (Заголовки)</vt:lpstr>
      <vt:lpstr>Corbel</vt:lpstr>
      <vt:lpstr>Segoe UI</vt:lpstr>
      <vt:lpstr>Office Theme</vt:lpstr>
      <vt:lpstr>Fingerprint Composition</vt:lpstr>
      <vt:lpstr>Contents</vt:lpstr>
      <vt:lpstr>Interactive Menu</vt:lpstr>
      <vt:lpstr>Introduction</vt:lpstr>
      <vt:lpstr>Purpose</vt:lpstr>
      <vt:lpstr>Materials and Methods</vt:lpstr>
      <vt:lpstr>Statistical Processing</vt:lpstr>
      <vt:lpstr>Kinetic Analysis</vt:lpstr>
      <vt:lpstr>Validation of the method</vt:lpstr>
      <vt:lpstr>Discussion</vt:lpstr>
      <vt:lpstr>Experiments</vt:lpstr>
      <vt:lpstr>Results</vt:lpstr>
      <vt:lpstr>Conclusion</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PRESENTATION</dc:title>
  <dc:creator>Microsoft Office User</dc:creator>
  <cp:lastModifiedBy>Rocket</cp:lastModifiedBy>
  <cp:revision>17</cp:revision>
  <dcterms:created xsi:type="dcterms:W3CDTF">2024-04-25T08:09:00Z</dcterms:created>
  <dcterms:modified xsi:type="dcterms:W3CDTF">2024-05-30T17:07:52Z</dcterms:modified>
</cp:coreProperties>
</file>